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8" r:id="rId1"/>
  </p:sldMasterIdLst>
  <p:notesMasterIdLst>
    <p:notesMasterId r:id="rId30"/>
  </p:notesMasterIdLst>
  <p:sldIdLst>
    <p:sldId id="264" r:id="rId2"/>
    <p:sldId id="280" r:id="rId3"/>
    <p:sldId id="262" r:id="rId4"/>
    <p:sldId id="267" r:id="rId5"/>
    <p:sldId id="270" r:id="rId6"/>
    <p:sldId id="269" r:id="rId7"/>
    <p:sldId id="271" r:id="rId8"/>
    <p:sldId id="287" r:id="rId9"/>
    <p:sldId id="281" r:id="rId10"/>
    <p:sldId id="282" r:id="rId11"/>
    <p:sldId id="283" r:id="rId12"/>
    <p:sldId id="284" r:id="rId13"/>
    <p:sldId id="297" r:id="rId14"/>
    <p:sldId id="286" r:id="rId15"/>
    <p:sldId id="291" r:id="rId16"/>
    <p:sldId id="295" r:id="rId17"/>
    <p:sldId id="272" r:id="rId18"/>
    <p:sldId id="288" r:id="rId19"/>
    <p:sldId id="278" r:id="rId20"/>
    <p:sldId id="276" r:id="rId21"/>
    <p:sldId id="290" r:id="rId22"/>
    <p:sldId id="275" r:id="rId23"/>
    <p:sldId id="268" r:id="rId24"/>
    <p:sldId id="279" r:id="rId25"/>
    <p:sldId id="292" r:id="rId26"/>
    <p:sldId id="293" r:id="rId27"/>
    <p:sldId id="294" r:id="rId28"/>
    <p:sldId id="2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EF297F-A794-8A82-83A9-966976C4690E}" name="Rojas Menjivar, Silvia Gabriela" initials="RG" userId="S::sgr240001@utdallas.edu::80cc8f04-0a3b-40b9-b9d8-ae103a27d028" providerId="AD"/>
  <p188:author id="{65CBF2D4-F232-AFD2-5E7D-6F21ED9AAF7D}" name="Iyer, Vaishnavi Suresh" initials="" userId="S::vsi200000@utdallas.edu::d5253768-7794-4159-9fac-3d47ce73780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662A1"/>
    <a:srgbClr val="FB466B"/>
    <a:srgbClr val="7764E4"/>
    <a:srgbClr val="15136E"/>
    <a:srgbClr val="3B3059"/>
    <a:srgbClr val="00FDFF"/>
    <a:srgbClr val="3DBECA"/>
    <a:srgbClr val="7030A0"/>
    <a:srgbClr val="AB66CE"/>
    <a:srgbClr val="3328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D1C3DA-20E6-3046-AA25-7B43B5AFC341}" v="42" dt="2025-05-09T02:37:09.458"/>
    <p1510:client id="{A870113C-25E9-564D-A909-A21F57A021E3}" v="33" dt="2025-05-08T18:30:08.501"/>
    <p1510:client id="{D663BE5F-314A-9F43-8643-4417675939C9}" v="2646" dt="2025-05-09T02:28:26.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45"/>
  </p:normalViewPr>
  <p:slideViewPr>
    <p:cSldViewPr snapToGrid="0">
      <p:cViewPr varScale="1">
        <p:scale>
          <a:sx n="138" d="100"/>
          <a:sy n="138" d="100"/>
        </p:scale>
        <p:origin x="6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jas Menjivar, Silvia Gabriela" userId="S::sgr240001@utdallas.edu::80cc8f04-0a3b-40b9-b9d8-ae103a27d028" providerId="AD" clId="Web-{AF419C7B-1F32-14FA-BB98-1AD9AF25E6A3}"/>
    <pc:docChg chg="modSld">
      <pc:chgData name="Rojas Menjivar, Silvia Gabriela" userId="S::sgr240001@utdallas.edu::80cc8f04-0a3b-40b9-b9d8-ae103a27d028" providerId="AD" clId="Web-{AF419C7B-1F32-14FA-BB98-1AD9AF25E6A3}" dt="2025-03-03T16:32:36.362" v="40" actId="20577"/>
      <pc:docMkLst>
        <pc:docMk/>
      </pc:docMkLst>
      <pc:sldChg chg="modSp">
        <pc:chgData name="Rojas Menjivar, Silvia Gabriela" userId="S::sgr240001@utdallas.edu::80cc8f04-0a3b-40b9-b9d8-ae103a27d028" providerId="AD" clId="Web-{AF419C7B-1F32-14FA-BB98-1AD9AF25E6A3}" dt="2025-03-03T16:32:36.362" v="40" actId="20577"/>
        <pc:sldMkLst>
          <pc:docMk/>
          <pc:sldMk cId="1426786904" sldId="321"/>
        </pc:sldMkLst>
      </pc:sldChg>
    </pc:docChg>
  </pc:docChgLst>
  <pc:docChgLst>
    <pc:chgData name="Rojas Menjivar, Silvia Gabriela" userId="S::sgr240001@utdallas.edu::80cc8f04-0a3b-40b9-b9d8-ae103a27d028" providerId="AD" clId="Web-{7938B7CF-AE0C-608D-D951-E474F3CAB6D7}"/>
    <pc:docChg chg="mod modSld sldOrd">
      <pc:chgData name="Rojas Menjivar, Silvia Gabriela" userId="S::sgr240001@utdallas.edu::80cc8f04-0a3b-40b9-b9d8-ae103a27d028" providerId="AD" clId="Web-{7938B7CF-AE0C-608D-D951-E474F3CAB6D7}" dt="2025-03-06T02:44:08.905" v="471" actId="20577"/>
      <pc:docMkLst>
        <pc:docMk/>
      </pc:docMkLst>
      <pc:sldChg chg="modSp">
        <pc:chgData name="Rojas Menjivar, Silvia Gabriela" userId="S::sgr240001@utdallas.edu::80cc8f04-0a3b-40b9-b9d8-ae103a27d028" providerId="AD" clId="Web-{7938B7CF-AE0C-608D-D951-E474F3CAB6D7}" dt="2025-03-06T02:38:32.910" v="360" actId="20577"/>
        <pc:sldMkLst>
          <pc:docMk/>
          <pc:sldMk cId="1426786904" sldId="321"/>
        </pc:sldMkLst>
      </pc:sldChg>
      <pc:sldChg chg="addSp delSp modSp ord addAnim delAnim">
        <pc:chgData name="Rojas Menjivar, Silvia Gabriela" userId="S::sgr240001@utdallas.edu::80cc8f04-0a3b-40b9-b9d8-ae103a27d028" providerId="AD" clId="Web-{7938B7CF-AE0C-608D-D951-E474F3CAB6D7}" dt="2025-03-06T02:44:08.905" v="471" actId="20577"/>
        <pc:sldMkLst>
          <pc:docMk/>
          <pc:sldMk cId="3547989839" sldId="340"/>
        </pc:sldMkLst>
      </pc:sldChg>
    </pc:docChg>
  </pc:docChgLst>
  <pc:docChgLst>
    <pc:chgData name="Rojas Menjivar, Silvia Gabriela" userId="S::sgr240001@utdallas.edu::80cc8f04-0a3b-40b9-b9d8-ae103a27d028" providerId="AD" clId="Web-{7AC2A48C-CD5E-CF3B-1D6E-0A9278AA08CA}"/>
    <pc:docChg chg="modSld">
      <pc:chgData name="Rojas Menjivar, Silvia Gabriela" userId="S::sgr240001@utdallas.edu::80cc8f04-0a3b-40b9-b9d8-ae103a27d028" providerId="AD" clId="Web-{7AC2A48C-CD5E-CF3B-1D6E-0A9278AA08CA}" dt="2025-03-06T23:41:38.413" v="0" actId="1076"/>
      <pc:docMkLst>
        <pc:docMk/>
      </pc:docMkLst>
      <pc:sldChg chg="modSp">
        <pc:chgData name="Rojas Menjivar, Silvia Gabriela" userId="S::sgr240001@utdallas.edu::80cc8f04-0a3b-40b9-b9d8-ae103a27d028" providerId="AD" clId="Web-{7AC2A48C-CD5E-CF3B-1D6E-0A9278AA08CA}" dt="2025-03-06T23:41:38.413" v="0" actId="1076"/>
        <pc:sldMkLst>
          <pc:docMk/>
          <pc:sldMk cId="1426786904" sldId="321"/>
        </pc:sldMkLst>
      </pc:sldChg>
    </pc:docChg>
  </pc:docChgLst>
  <pc:docChgLst>
    <pc:chgData name="Iyer, Vaishnavi Suresh" userId="S::vsi200000@utdallas.edu::d5253768-7794-4159-9fac-3d47ce73780e" providerId="AD" clId="Web-{6CAE58D9-E9FF-E4E2-5B0D-CF89EE81FE82}"/>
    <pc:docChg chg="modSld addMainMaster delMainMaster">
      <pc:chgData name="Iyer, Vaishnavi Suresh" userId="S::vsi200000@utdallas.edu::d5253768-7794-4159-9fac-3d47ce73780e" providerId="AD" clId="Web-{6CAE58D9-E9FF-E4E2-5B0D-CF89EE81FE82}" dt="2025-03-03T00:56:32.408" v="4" actId="14100"/>
      <pc:docMkLst>
        <pc:docMk/>
      </pc:docMkLst>
      <pc:sldChg chg="modSp mod modClrScheme chgLayout">
        <pc:chgData name="Iyer, Vaishnavi Suresh" userId="S::vsi200000@utdallas.edu::d5253768-7794-4159-9fac-3d47ce73780e" providerId="AD" clId="Web-{6CAE58D9-E9FF-E4E2-5B0D-CF89EE81FE82}" dt="2025-03-03T00:05:52.721" v="0"/>
        <pc:sldMkLst>
          <pc:docMk/>
          <pc:sldMk cId="2581407518" sldId="305"/>
        </pc:sldMkLst>
      </pc:sldChg>
      <pc:sldChg chg="modSp mod modClrScheme chgLayout">
        <pc:chgData name="Iyer, Vaishnavi Suresh" userId="S::vsi200000@utdallas.edu::d5253768-7794-4159-9fac-3d47ce73780e" providerId="AD" clId="Web-{6CAE58D9-E9FF-E4E2-5B0D-CF89EE81FE82}" dt="2025-03-03T00:05:52.721" v="0"/>
        <pc:sldMkLst>
          <pc:docMk/>
          <pc:sldMk cId="771030451" sldId="308"/>
        </pc:sldMkLst>
      </pc:sldChg>
      <pc:sldChg chg="modSp mod modClrScheme chgLayout">
        <pc:chgData name="Iyer, Vaishnavi Suresh" userId="S::vsi200000@utdallas.edu::d5253768-7794-4159-9fac-3d47ce73780e" providerId="AD" clId="Web-{6CAE58D9-E9FF-E4E2-5B0D-CF89EE81FE82}" dt="2025-03-03T00:05:52.721" v="0"/>
        <pc:sldMkLst>
          <pc:docMk/>
          <pc:sldMk cId="712375889" sldId="312"/>
        </pc:sldMkLst>
      </pc:sldChg>
      <pc:sldChg chg="modSp mod modClrScheme chgLayout">
        <pc:chgData name="Iyer, Vaishnavi Suresh" userId="S::vsi200000@utdallas.edu::d5253768-7794-4159-9fac-3d47ce73780e" providerId="AD" clId="Web-{6CAE58D9-E9FF-E4E2-5B0D-CF89EE81FE82}" dt="2025-03-03T00:05:52.721" v="0"/>
        <pc:sldMkLst>
          <pc:docMk/>
          <pc:sldMk cId="1604110638" sldId="313"/>
        </pc:sldMkLst>
      </pc:sldChg>
      <pc:sldChg chg="modSp mod modClrScheme chgLayout">
        <pc:chgData name="Iyer, Vaishnavi Suresh" userId="S::vsi200000@utdallas.edu::d5253768-7794-4159-9fac-3d47ce73780e" providerId="AD" clId="Web-{6CAE58D9-E9FF-E4E2-5B0D-CF89EE81FE82}" dt="2025-03-03T00:05:52.721" v="0"/>
        <pc:sldMkLst>
          <pc:docMk/>
          <pc:sldMk cId="1013260402" sldId="314"/>
        </pc:sldMkLst>
      </pc:sldChg>
      <pc:sldChg chg="modSp mod modClrScheme chgLayout">
        <pc:chgData name="Iyer, Vaishnavi Suresh" userId="S::vsi200000@utdallas.edu::d5253768-7794-4159-9fac-3d47ce73780e" providerId="AD" clId="Web-{6CAE58D9-E9FF-E4E2-5B0D-CF89EE81FE82}" dt="2025-03-03T00:05:52.721" v="0"/>
        <pc:sldMkLst>
          <pc:docMk/>
          <pc:sldMk cId="1426786904" sldId="321"/>
        </pc:sldMkLst>
      </pc:sldChg>
      <pc:sldChg chg="modSp mod modClrScheme chgLayout">
        <pc:chgData name="Iyer, Vaishnavi Suresh" userId="S::vsi200000@utdallas.edu::d5253768-7794-4159-9fac-3d47ce73780e" providerId="AD" clId="Web-{6CAE58D9-E9FF-E4E2-5B0D-CF89EE81FE82}" dt="2025-03-03T00:05:52.721" v="0"/>
        <pc:sldMkLst>
          <pc:docMk/>
          <pc:sldMk cId="1181628501" sldId="323"/>
        </pc:sldMkLst>
      </pc:sldChg>
      <pc:sldChg chg="modSp mod modClrScheme chgLayout">
        <pc:chgData name="Iyer, Vaishnavi Suresh" userId="S::vsi200000@utdallas.edu::d5253768-7794-4159-9fac-3d47ce73780e" providerId="AD" clId="Web-{6CAE58D9-E9FF-E4E2-5B0D-CF89EE81FE82}" dt="2025-03-03T00:05:52.721" v="0"/>
        <pc:sldMkLst>
          <pc:docMk/>
          <pc:sldMk cId="1425385324" sldId="325"/>
        </pc:sldMkLst>
      </pc:sldChg>
      <pc:sldChg chg="modSp mod modClrScheme chgLayout">
        <pc:chgData name="Iyer, Vaishnavi Suresh" userId="S::vsi200000@utdallas.edu::d5253768-7794-4159-9fac-3d47ce73780e" providerId="AD" clId="Web-{6CAE58D9-E9FF-E4E2-5B0D-CF89EE81FE82}" dt="2025-03-03T00:05:52.721" v="0"/>
        <pc:sldMkLst>
          <pc:docMk/>
          <pc:sldMk cId="3379609362" sldId="326"/>
        </pc:sldMkLst>
      </pc:sldChg>
      <pc:sldChg chg="modSp mod modClrScheme chgLayout">
        <pc:chgData name="Iyer, Vaishnavi Suresh" userId="S::vsi200000@utdallas.edu::d5253768-7794-4159-9fac-3d47ce73780e" providerId="AD" clId="Web-{6CAE58D9-E9FF-E4E2-5B0D-CF89EE81FE82}" dt="2025-03-03T00:05:52.721" v="0"/>
        <pc:sldMkLst>
          <pc:docMk/>
          <pc:sldMk cId="1331113101" sldId="327"/>
        </pc:sldMkLst>
      </pc:sldChg>
      <pc:sldChg chg="modSp mod modClrScheme chgLayout">
        <pc:chgData name="Iyer, Vaishnavi Suresh" userId="S::vsi200000@utdallas.edu::d5253768-7794-4159-9fac-3d47ce73780e" providerId="AD" clId="Web-{6CAE58D9-E9FF-E4E2-5B0D-CF89EE81FE82}" dt="2025-03-03T00:05:52.721" v="0"/>
        <pc:sldMkLst>
          <pc:docMk/>
          <pc:sldMk cId="3069567860" sldId="328"/>
        </pc:sldMkLst>
      </pc:sldChg>
      <pc:sldChg chg="modSp mod modClrScheme chgLayout">
        <pc:chgData name="Iyer, Vaishnavi Suresh" userId="S::vsi200000@utdallas.edu::d5253768-7794-4159-9fac-3d47ce73780e" providerId="AD" clId="Web-{6CAE58D9-E9FF-E4E2-5B0D-CF89EE81FE82}" dt="2025-03-03T00:05:52.721" v="0"/>
        <pc:sldMkLst>
          <pc:docMk/>
          <pc:sldMk cId="2601222770" sldId="330"/>
        </pc:sldMkLst>
      </pc:sldChg>
      <pc:sldChg chg="modSp mod modClrScheme chgLayout">
        <pc:chgData name="Iyer, Vaishnavi Suresh" userId="S::vsi200000@utdallas.edu::d5253768-7794-4159-9fac-3d47ce73780e" providerId="AD" clId="Web-{6CAE58D9-E9FF-E4E2-5B0D-CF89EE81FE82}" dt="2025-03-03T00:05:52.721" v="0"/>
        <pc:sldMkLst>
          <pc:docMk/>
          <pc:sldMk cId="2406715948" sldId="331"/>
        </pc:sldMkLst>
      </pc:sldChg>
      <pc:sldChg chg="modSp mod modClrScheme chgLayout">
        <pc:chgData name="Iyer, Vaishnavi Suresh" userId="S::vsi200000@utdallas.edu::d5253768-7794-4159-9fac-3d47ce73780e" providerId="AD" clId="Web-{6CAE58D9-E9FF-E4E2-5B0D-CF89EE81FE82}" dt="2025-03-03T00:05:52.721" v="0"/>
        <pc:sldMkLst>
          <pc:docMk/>
          <pc:sldMk cId="1788184232" sldId="332"/>
        </pc:sldMkLst>
      </pc:sldChg>
      <pc:sldChg chg="modSp mod modClrScheme chgLayout">
        <pc:chgData name="Iyer, Vaishnavi Suresh" userId="S::vsi200000@utdallas.edu::d5253768-7794-4159-9fac-3d47ce73780e" providerId="AD" clId="Web-{6CAE58D9-E9FF-E4E2-5B0D-CF89EE81FE82}" dt="2025-03-03T00:05:52.721" v="0"/>
        <pc:sldMkLst>
          <pc:docMk/>
          <pc:sldMk cId="4195322037" sldId="333"/>
        </pc:sldMkLst>
      </pc:sldChg>
      <pc:sldChg chg="modSp mod modClrScheme chgLayout">
        <pc:chgData name="Iyer, Vaishnavi Suresh" userId="S::vsi200000@utdallas.edu::d5253768-7794-4159-9fac-3d47ce73780e" providerId="AD" clId="Web-{6CAE58D9-E9FF-E4E2-5B0D-CF89EE81FE82}" dt="2025-03-03T00:05:52.721" v="0"/>
        <pc:sldMkLst>
          <pc:docMk/>
          <pc:sldMk cId="2078874374" sldId="335"/>
        </pc:sldMkLst>
      </pc:sldChg>
      <pc:sldChg chg="modSp mod modClrScheme chgLayout">
        <pc:chgData name="Iyer, Vaishnavi Suresh" userId="S::vsi200000@utdallas.edu::d5253768-7794-4159-9fac-3d47ce73780e" providerId="AD" clId="Web-{6CAE58D9-E9FF-E4E2-5B0D-CF89EE81FE82}" dt="2025-03-03T00:05:52.721" v="0"/>
        <pc:sldMkLst>
          <pc:docMk/>
          <pc:sldMk cId="3079833064" sldId="336"/>
        </pc:sldMkLst>
      </pc:sldChg>
      <pc:sldChg chg="modSp mod modClrScheme chgLayout">
        <pc:chgData name="Iyer, Vaishnavi Suresh" userId="S::vsi200000@utdallas.edu::d5253768-7794-4159-9fac-3d47ce73780e" providerId="AD" clId="Web-{6CAE58D9-E9FF-E4E2-5B0D-CF89EE81FE82}" dt="2025-03-03T00:56:32.408" v="4" actId="14100"/>
        <pc:sldMkLst>
          <pc:docMk/>
          <pc:sldMk cId="3152035356" sldId="337"/>
        </pc:sldMkLst>
      </pc:sldChg>
      <pc:sldMasterChg chg="del delSldLayout">
        <pc:chgData name="Iyer, Vaishnavi Suresh" userId="S::vsi200000@utdallas.edu::d5253768-7794-4159-9fac-3d47ce73780e" providerId="AD" clId="Web-{6CAE58D9-E9FF-E4E2-5B0D-CF89EE81FE82}" dt="2025-03-03T00:05:52.721" v="0"/>
        <pc:sldMasterMkLst>
          <pc:docMk/>
          <pc:sldMasterMk cId="2438251190" sldId="2147483835"/>
        </pc:sldMasterMkLst>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2312902422" sldId="2147483836"/>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2486322905" sldId="2147483837"/>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333816016" sldId="2147483838"/>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097895937" sldId="2147483839"/>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2808114784" sldId="2147483840"/>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2105414157" sldId="2147483841"/>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88119176" sldId="2147483842"/>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974759919" sldId="2147483843"/>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2005926550" sldId="2147483844"/>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954275991" sldId="2147483845"/>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622409140" sldId="2147483846"/>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35260291" sldId="2147483847"/>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961923553" sldId="2147483848"/>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456964953" sldId="2147483849"/>
          </pc:sldLayoutMkLst>
        </pc:sldLayoutChg>
      </pc:sldMasterChg>
      <pc:sldMasterChg chg="add addSldLayout modSldLayout">
        <pc:chgData name="Iyer, Vaishnavi Suresh" userId="S::vsi200000@utdallas.edu::d5253768-7794-4159-9fac-3d47ce73780e" providerId="AD" clId="Web-{6CAE58D9-E9FF-E4E2-5B0D-CF89EE81FE82}" dt="2025-03-03T00:05:52.721" v="0"/>
        <pc:sldMasterMkLst>
          <pc:docMk/>
          <pc:sldMasterMk cId="477712916" sldId="2147483850"/>
        </pc:sldMasterMkLst>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934705927" sldId="2147483851"/>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1879361621" sldId="2147483852"/>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589854299" sldId="2147483853"/>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517940992" sldId="2147483854"/>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192745873" sldId="2147483855"/>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1259457268" sldId="2147483856"/>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137565633" sldId="2147483857"/>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452720930" sldId="2147483858"/>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500519" sldId="2147483859"/>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454091660" sldId="2147483860"/>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820405027" sldId="2147483861"/>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396512845" sldId="2147483862"/>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840654808" sldId="2147483863"/>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59636630" sldId="2147483864"/>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883226099" sldId="2147483865"/>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738158521" sldId="2147483866"/>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796534482" sldId="2147483867"/>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305589683" sldId="2147483868"/>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1277347984" sldId="2147483869"/>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10150272" sldId="2147483870"/>
          </pc:sldLayoutMkLst>
        </pc:sldLayoutChg>
      </pc:sldMasterChg>
    </pc:docChg>
  </pc:docChgLst>
  <pc:docChgLst>
    <pc:chgData name="Rojas Menjivar, Silvia Gabriela" userId="S::sgr240001@utdallas.edu::80cc8f04-0a3b-40b9-b9d8-ae103a27d028" providerId="AD" clId="Web-{6CFACA7B-75B4-0FBC-6551-C54EA34302D0}"/>
    <pc:docChg chg="modSld">
      <pc:chgData name="Rojas Menjivar, Silvia Gabriela" userId="S::sgr240001@utdallas.edu::80cc8f04-0a3b-40b9-b9d8-ae103a27d028" providerId="AD" clId="Web-{6CFACA7B-75B4-0FBC-6551-C54EA34302D0}" dt="2025-03-06T03:00:03.597" v="239" actId="14100"/>
      <pc:docMkLst>
        <pc:docMk/>
      </pc:docMkLst>
      <pc:sldChg chg="addSp delSp modSp">
        <pc:chgData name="Rojas Menjivar, Silvia Gabriela" userId="S::sgr240001@utdallas.edu::80cc8f04-0a3b-40b9-b9d8-ae103a27d028" providerId="AD" clId="Web-{6CFACA7B-75B4-0FBC-6551-C54EA34302D0}" dt="2025-03-06T03:00:03.597" v="239" actId="14100"/>
        <pc:sldMkLst>
          <pc:docMk/>
          <pc:sldMk cId="3547989839" sldId="340"/>
        </pc:sldMkLst>
      </pc:sldChg>
    </pc:docChg>
  </pc:docChgLst>
  <pc:docChgLst>
    <pc:chgData name="Jana, Sunayana" userId="968fddc4-9989-4c69-9a30-5bef54698ff6" providerId="ADAL" clId="{09BFF623-5FB4-5B46-8963-0F754EF76765}"/>
    <pc:docChg chg="undo custSel modSld">
      <pc:chgData name="Jana, Sunayana" userId="968fddc4-9989-4c69-9a30-5bef54698ff6" providerId="ADAL" clId="{09BFF623-5FB4-5B46-8963-0F754EF76765}" dt="2024-11-21T09:25:42.194" v="203"/>
      <pc:docMkLst>
        <pc:docMk/>
      </pc:docMkLst>
      <pc:sldChg chg="addSp modSp mod">
        <pc:chgData name="Jana, Sunayana" userId="968fddc4-9989-4c69-9a30-5bef54698ff6" providerId="ADAL" clId="{09BFF623-5FB4-5B46-8963-0F754EF76765}" dt="2024-11-21T09:25:42.194" v="203"/>
        <pc:sldMkLst>
          <pc:docMk/>
          <pc:sldMk cId="3687389528" sldId="279"/>
        </pc:sldMkLst>
      </pc:sldChg>
    </pc:docChg>
  </pc:docChgLst>
  <pc:docChgLst>
    <pc:chgData name="Jana, Sunayana" userId="968fddc4-9989-4c69-9a30-5bef54698ff6" providerId="ADAL" clId="{2CD1C3DA-20E6-3046-AA25-7B43B5AFC341}"/>
    <pc:docChg chg="undo custSel modSld">
      <pc:chgData name="Jana, Sunayana" userId="968fddc4-9989-4c69-9a30-5bef54698ff6" providerId="ADAL" clId="{2CD1C3DA-20E6-3046-AA25-7B43B5AFC341}" dt="2025-05-09T02:37:09.458" v="40" actId="166"/>
      <pc:docMkLst>
        <pc:docMk/>
      </pc:docMkLst>
      <pc:sldChg chg="modSp mod">
        <pc:chgData name="Jana, Sunayana" userId="968fddc4-9989-4c69-9a30-5bef54698ff6" providerId="ADAL" clId="{2CD1C3DA-20E6-3046-AA25-7B43B5AFC341}" dt="2025-05-09T00:21:11.462" v="20" actId="20577"/>
        <pc:sldMkLst>
          <pc:docMk/>
          <pc:sldMk cId="931932953" sldId="272"/>
        </pc:sldMkLst>
        <pc:spChg chg="mod">
          <ac:chgData name="Jana, Sunayana" userId="968fddc4-9989-4c69-9a30-5bef54698ff6" providerId="ADAL" clId="{2CD1C3DA-20E6-3046-AA25-7B43B5AFC341}" dt="2025-05-09T00:21:11.462" v="20" actId="20577"/>
          <ac:spMkLst>
            <pc:docMk/>
            <pc:sldMk cId="931932953" sldId="272"/>
            <ac:spMk id="67" creationId="{13C67999-8DC0-12DC-0E9B-7B4E94319667}"/>
          </ac:spMkLst>
        </pc:spChg>
      </pc:sldChg>
      <pc:sldChg chg="addSp delSp modSp mod">
        <pc:chgData name="Jana, Sunayana" userId="968fddc4-9989-4c69-9a30-5bef54698ff6" providerId="ADAL" clId="{2CD1C3DA-20E6-3046-AA25-7B43B5AFC341}" dt="2025-05-09T02:37:09.458" v="40" actId="166"/>
        <pc:sldMkLst>
          <pc:docMk/>
          <pc:sldMk cId="3484628380" sldId="278"/>
        </pc:sldMkLst>
        <pc:spChg chg="mod">
          <ac:chgData name="Jana, Sunayana" userId="968fddc4-9989-4c69-9a30-5bef54698ff6" providerId="ADAL" clId="{2CD1C3DA-20E6-3046-AA25-7B43B5AFC341}" dt="2025-05-09T02:23:31.634" v="28" actId="1076"/>
          <ac:spMkLst>
            <pc:docMk/>
            <pc:sldMk cId="3484628380" sldId="278"/>
            <ac:spMk id="2" creationId="{AB302F07-36B0-57FB-684D-B17FDFC9EF12}"/>
          </ac:spMkLst>
        </pc:spChg>
        <pc:spChg chg="mod topLvl">
          <ac:chgData name="Jana, Sunayana" userId="968fddc4-9989-4c69-9a30-5bef54698ff6" providerId="ADAL" clId="{2CD1C3DA-20E6-3046-AA25-7B43B5AFC341}" dt="2025-05-09T02:22:44.495" v="26" actId="165"/>
          <ac:spMkLst>
            <pc:docMk/>
            <pc:sldMk cId="3484628380" sldId="278"/>
            <ac:spMk id="5" creationId="{72929E22-5F75-61A9-977A-FAE933A4B128}"/>
          </ac:spMkLst>
        </pc:spChg>
        <pc:spChg chg="mod topLvl">
          <ac:chgData name="Jana, Sunayana" userId="968fddc4-9989-4c69-9a30-5bef54698ff6" providerId="ADAL" clId="{2CD1C3DA-20E6-3046-AA25-7B43B5AFC341}" dt="2025-05-09T02:22:44.495" v="26" actId="165"/>
          <ac:spMkLst>
            <pc:docMk/>
            <pc:sldMk cId="3484628380" sldId="278"/>
            <ac:spMk id="8" creationId="{A9537ECD-A0ED-9981-C5B8-D8420985034D}"/>
          </ac:spMkLst>
        </pc:spChg>
        <pc:spChg chg="mod topLvl">
          <ac:chgData name="Jana, Sunayana" userId="968fddc4-9989-4c69-9a30-5bef54698ff6" providerId="ADAL" clId="{2CD1C3DA-20E6-3046-AA25-7B43B5AFC341}" dt="2025-05-09T02:22:44.495" v="26" actId="165"/>
          <ac:spMkLst>
            <pc:docMk/>
            <pc:sldMk cId="3484628380" sldId="278"/>
            <ac:spMk id="17" creationId="{0E05C399-B10C-8F8E-6BF9-5FBF7C1E5532}"/>
          </ac:spMkLst>
        </pc:spChg>
        <pc:spChg chg="mod topLvl">
          <ac:chgData name="Jana, Sunayana" userId="968fddc4-9989-4c69-9a30-5bef54698ff6" providerId="ADAL" clId="{2CD1C3DA-20E6-3046-AA25-7B43B5AFC341}" dt="2025-05-09T02:22:44.495" v="26" actId="165"/>
          <ac:spMkLst>
            <pc:docMk/>
            <pc:sldMk cId="3484628380" sldId="278"/>
            <ac:spMk id="21" creationId="{1CCC2F06-0C75-1BCB-085D-37C05B6BD98A}"/>
          </ac:spMkLst>
        </pc:spChg>
        <pc:spChg chg="mod topLvl">
          <ac:chgData name="Jana, Sunayana" userId="968fddc4-9989-4c69-9a30-5bef54698ff6" providerId="ADAL" clId="{2CD1C3DA-20E6-3046-AA25-7B43B5AFC341}" dt="2025-05-09T02:22:44.495" v="26" actId="165"/>
          <ac:spMkLst>
            <pc:docMk/>
            <pc:sldMk cId="3484628380" sldId="278"/>
            <ac:spMk id="25" creationId="{BC9575DD-47D2-3C16-D5A4-D7A368E6E7D5}"/>
          </ac:spMkLst>
        </pc:spChg>
        <pc:spChg chg="mod topLvl">
          <ac:chgData name="Jana, Sunayana" userId="968fddc4-9989-4c69-9a30-5bef54698ff6" providerId="ADAL" clId="{2CD1C3DA-20E6-3046-AA25-7B43B5AFC341}" dt="2025-05-09T02:22:44.495" v="26" actId="165"/>
          <ac:spMkLst>
            <pc:docMk/>
            <pc:sldMk cId="3484628380" sldId="278"/>
            <ac:spMk id="36" creationId="{F4E6127E-343C-2176-D5E0-02D39FE9D4AF}"/>
          </ac:spMkLst>
        </pc:spChg>
        <pc:spChg chg="mod">
          <ac:chgData name="Jana, Sunayana" userId="968fddc4-9989-4c69-9a30-5bef54698ff6" providerId="ADAL" clId="{2CD1C3DA-20E6-3046-AA25-7B43B5AFC341}" dt="2025-05-09T02:36:39.522" v="37" actId="166"/>
          <ac:spMkLst>
            <pc:docMk/>
            <pc:sldMk cId="3484628380" sldId="278"/>
            <ac:spMk id="37" creationId="{5C49329D-ECF2-CECF-EC5F-A09A01BC8A94}"/>
          </ac:spMkLst>
        </pc:spChg>
        <pc:spChg chg="mod topLvl">
          <ac:chgData name="Jana, Sunayana" userId="968fddc4-9989-4c69-9a30-5bef54698ff6" providerId="ADAL" clId="{2CD1C3DA-20E6-3046-AA25-7B43B5AFC341}" dt="2025-05-09T02:36:39.522" v="37" actId="166"/>
          <ac:spMkLst>
            <pc:docMk/>
            <pc:sldMk cId="3484628380" sldId="278"/>
            <ac:spMk id="47" creationId="{614B4F19-4928-2339-3D68-96F2249757AA}"/>
          </ac:spMkLst>
        </pc:spChg>
        <pc:spChg chg="mod">
          <ac:chgData name="Jana, Sunayana" userId="968fddc4-9989-4c69-9a30-5bef54698ff6" providerId="ADAL" clId="{2CD1C3DA-20E6-3046-AA25-7B43B5AFC341}" dt="2025-05-09T02:36:50.002" v="38" actId="166"/>
          <ac:spMkLst>
            <pc:docMk/>
            <pc:sldMk cId="3484628380" sldId="278"/>
            <ac:spMk id="56" creationId="{E8D50C03-555B-66E8-3B87-2E36CE813225}"/>
          </ac:spMkLst>
        </pc:spChg>
        <pc:spChg chg="mod topLvl">
          <ac:chgData name="Jana, Sunayana" userId="968fddc4-9989-4c69-9a30-5bef54698ff6" providerId="ADAL" clId="{2CD1C3DA-20E6-3046-AA25-7B43B5AFC341}" dt="2025-05-09T02:36:50.002" v="38" actId="166"/>
          <ac:spMkLst>
            <pc:docMk/>
            <pc:sldMk cId="3484628380" sldId="278"/>
            <ac:spMk id="57" creationId="{1F6F1A1F-529A-E4B1-ADCB-452E36760F67}"/>
          </ac:spMkLst>
        </pc:spChg>
        <pc:spChg chg="mod">
          <ac:chgData name="Jana, Sunayana" userId="968fddc4-9989-4c69-9a30-5bef54698ff6" providerId="ADAL" clId="{2CD1C3DA-20E6-3046-AA25-7B43B5AFC341}" dt="2025-05-09T02:37:01.534" v="39" actId="166"/>
          <ac:spMkLst>
            <pc:docMk/>
            <pc:sldMk cId="3484628380" sldId="278"/>
            <ac:spMk id="59" creationId="{CD4FCD63-DDE1-DF50-990D-4333BF1BAC9F}"/>
          </ac:spMkLst>
        </pc:spChg>
        <pc:spChg chg="mod topLvl">
          <ac:chgData name="Jana, Sunayana" userId="968fddc4-9989-4c69-9a30-5bef54698ff6" providerId="ADAL" clId="{2CD1C3DA-20E6-3046-AA25-7B43B5AFC341}" dt="2025-05-09T02:37:01.534" v="39" actId="166"/>
          <ac:spMkLst>
            <pc:docMk/>
            <pc:sldMk cId="3484628380" sldId="278"/>
            <ac:spMk id="67" creationId="{6C786CA5-516E-B208-7F70-42BCFE1384D7}"/>
          </ac:spMkLst>
        </pc:spChg>
        <pc:spChg chg="mod">
          <ac:chgData name="Jana, Sunayana" userId="968fddc4-9989-4c69-9a30-5bef54698ff6" providerId="ADAL" clId="{2CD1C3DA-20E6-3046-AA25-7B43B5AFC341}" dt="2025-05-09T02:37:09.458" v="40" actId="166"/>
          <ac:spMkLst>
            <pc:docMk/>
            <pc:sldMk cId="3484628380" sldId="278"/>
            <ac:spMk id="74" creationId="{66C94F55-2AC0-DEF3-30D2-BDFDA2C04179}"/>
          </ac:spMkLst>
        </pc:spChg>
        <pc:spChg chg="mod topLvl">
          <ac:chgData name="Jana, Sunayana" userId="968fddc4-9989-4c69-9a30-5bef54698ff6" providerId="ADAL" clId="{2CD1C3DA-20E6-3046-AA25-7B43B5AFC341}" dt="2025-05-09T02:37:09.458" v="40" actId="166"/>
          <ac:spMkLst>
            <pc:docMk/>
            <pc:sldMk cId="3484628380" sldId="278"/>
            <ac:spMk id="84" creationId="{913F1996-BCDD-FFF7-465B-9966C7B993C5}"/>
          </ac:spMkLst>
        </pc:spChg>
      </pc:sldChg>
      <pc:sldChg chg="modSp mod">
        <pc:chgData name="Jana, Sunayana" userId="968fddc4-9989-4c69-9a30-5bef54698ff6" providerId="ADAL" clId="{2CD1C3DA-20E6-3046-AA25-7B43B5AFC341}" dt="2025-05-08T23:41:56.862" v="18" actId="20577"/>
        <pc:sldMkLst>
          <pc:docMk/>
          <pc:sldMk cId="1736384411" sldId="284"/>
        </pc:sldMkLst>
        <pc:spChg chg="mod">
          <ac:chgData name="Jana, Sunayana" userId="968fddc4-9989-4c69-9a30-5bef54698ff6" providerId="ADAL" clId="{2CD1C3DA-20E6-3046-AA25-7B43B5AFC341}" dt="2025-05-08T23:41:56.862" v="18" actId="20577"/>
          <ac:spMkLst>
            <pc:docMk/>
            <pc:sldMk cId="1736384411" sldId="284"/>
            <ac:spMk id="9" creationId="{A2D0348F-D390-7B9C-06FD-0E1A254A708B}"/>
          </ac:spMkLst>
        </pc:spChg>
      </pc:sldChg>
      <pc:sldChg chg="addSp delSp modSp mod">
        <pc:chgData name="Jana, Sunayana" userId="968fddc4-9989-4c69-9a30-5bef54698ff6" providerId="ADAL" clId="{2CD1C3DA-20E6-3046-AA25-7B43B5AFC341}" dt="2025-05-09T02:20:31.669" v="24" actId="165"/>
        <pc:sldMkLst>
          <pc:docMk/>
          <pc:sldMk cId="2404187712" sldId="286"/>
        </pc:sldMkLst>
        <pc:spChg chg="mod">
          <ac:chgData name="Jana, Sunayana" userId="968fddc4-9989-4c69-9a30-5bef54698ff6" providerId="ADAL" clId="{2CD1C3DA-20E6-3046-AA25-7B43B5AFC341}" dt="2025-05-09T02:18:40.920" v="23" actId="1076"/>
          <ac:spMkLst>
            <pc:docMk/>
            <pc:sldMk cId="2404187712" sldId="286"/>
            <ac:spMk id="2" creationId="{AFA7779C-FC12-0EBA-6F06-0DCCFD6BAFEE}"/>
          </ac:spMkLst>
        </pc:spChg>
        <pc:spChg chg="mod topLvl">
          <ac:chgData name="Jana, Sunayana" userId="968fddc4-9989-4c69-9a30-5bef54698ff6" providerId="ADAL" clId="{2CD1C3DA-20E6-3046-AA25-7B43B5AFC341}" dt="2025-05-09T02:20:31.669" v="24" actId="165"/>
          <ac:spMkLst>
            <pc:docMk/>
            <pc:sldMk cId="2404187712" sldId="286"/>
            <ac:spMk id="35" creationId="{2716F9C5-8F87-0384-A1C2-7888BFEB37E9}"/>
          </ac:spMkLst>
        </pc:spChg>
        <pc:spChg chg="mod topLvl">
          <ac:chgData name="Jana, Sunayana" userId="968fddc4-9989-4c69-9a30-5bef54698ff6" providerId="ADAL" clId="{2CD1C3DA-20E6-3046-AA25-7B43B5AFC341}" dt="2025-05-09T02:20:31.669" v="24" actId="165"/>
          <ac:spMkLst>
            <pc:docMk/>
            <pc:sldMk cId="2404187712" sldId="286"/>
            <ac:spMk id="36" creationId="{80215E85-130B-7274-FE47-7D49CE197972}"/>
          </ac:spMkLst>
        </pc:spChg>
        <pc:spChg chg="mod topLvl">
          <ac:chgData name="Jana, Sunayana" userId="968fddc4-9989-4c69-9a30-5bef54698ff6" providerId="ADAL" clId="{2CD1C3DA-20E6-3046-AA25-7B43B5AFC341}" dt="2025-05-09T02:20:31.669" v="24" actId="165"/>
          <ac:spMkLst>
            <pc:docMk/>
            <pc:sldMk cId="2404187712" sldId="286"/>
            <ac:spMk id="40" creationId="{D6FD0E48-2651-FA72-94B7-EE9D988B3248}"/>
          </ac:spMkLst>
        </pc:spChg>
        <pc:spChg chg="mod topLvl">
          <ac:chgData name="Jana, Sunayana" userId="968fddc4-9989-4c69-9a30-5bef54698ff6" providerId="ADAL" clId="{2CD1C3DA-20E6-3046-AA25-7B43B5AFC341}" dt="2025-05-09T02:20:31.669" v="24" actId="165"/>
          <ac:spMkLst>
            <pc:docMk/>
            <pc:sldMk cId="2404187712" sldId="286"/>
            <ac:spMk id="41" creationId="{9AD47DC3-DF81-B90E-E599-148480157094}"/>
          </ac:spMkLst>
        </pc:spChg>
        <pc:spChg chg="mod topLvl">
          <ac:chgData name="Jana, Sunayana" userId="968fddc4-9989-4c69-9a30-5bef54698ff6" providerId="ADAL" clId="{2CD1C3DA-20E6-3046-AA25-7B43B5AFC341}" dt="2025-05-09T02:20:31.669" v="24" actId="165"/>
          <ac:spMkLst>
            <pc:docMk/>
            <pc:sldMk cId="2404187712" sldId="286"/>
            <ac:spMk id="42" creationId="{E45BA8D4-E982-086E-CBA7-B3F0E522A979}"/>
          </ac:spMkLst>
        </pc:spChg>
        <pc:spChg chg="mod topLvl">
          <ac:chgData name="Jana, Sunayana" userId="968fddc4-9989-4c69-9a30-5bef54698ff6" providerId="ADAL" clId="{2CD1C3DA-20E6-3046-AA25-7B43B5AFC341}" dt="2025-05-09T02:20:31.669" v="24" actId="165"/>
          <ac:spMkLst>
            <pc:docMk/>
            <pc:sldMk cId="2404187712" sldId="286"/>
            <ac:spMk id="43" creationId="{FBCCECD1-0536-913D-7387-046F3D129B74}"/>
          </ac:spMkLst>
        </pc:spChg>
        <pc:spChg chg="mod topLvl">
          <ac:chgData name="Jana, Sunayana" userId="968fddc4-9989-4c69-9a30-5bef54698ff6" providerId="ADAL" clId="{2CD1C3DA-20E6-3046-AA25-7B43B5AFC341}" dt="2025-05-09T02:20:31.669" v="24" actId="165"/>
          <ac:spMkLst>
            <pc:docMk/>
            <pc:sldMk cId="2404187712" sldId="286"/>
            <ac:spMk id="44" creationId="{758C7BB4-529E-D52B-82D7-A0A1D7FAE6EC}"/>
          </ac:spMkLst>
        </pc:spChg>
        <pc:spChg chg="mod topLvl">
          <ac:chgData name="Jana, Sunayana" userId="968fddc4-9989-4c69-9a30-5bef54698ff6" providerId="ADAL" clId="{2CD1C3DA-20E6-3046-AA25-7B43B5AFC341}" dt="2025-05-09T02:20:31.669" v="24" actId="165"/>
          <ac:spMkLst>
            <pc:docMk/>
            <pc:sldMk cId="2404187712" sldId="286"/>
            <ac:spMk id="45" creationId="{E68C5F06-8E7E-F6C6-565D-CC30E929C702}"/>
          </ac:spMkLst>
        </pc:spChg>
        <pc:spChg chg="mod topLvl">
          <ac:chgData name="Jana, Sunayana" userId="968fddc4-9989-4c69-9a30-5bef54698ff6" providerId="ADAL" clId="{2CD1C3DA-20E6-3046-AA25-7B43B5AFC341}" dt="2025-05-09T02:20:31.669" v="24" actId="165"/>
          <ac:spMkLst>
            <pc:docMk/>
            <pc:sldMk cId="2404187712" sldId="286"/>
            <ac:spMk id="50" creationId="{388B41DF-2DE1-A84D-45F9-4AAB2084FABB}"/>
          </ac:spMkLst>
        </pc:spChg>
        <pc:picChg chg="mod topLvl">
          <ac:chgData name="Jana, Sunayana" userId="968fddc4-9989-4c69-9a30-5bef54698ff6" providerId="ADAL" clId="{2CD1C3DA-20E6-3046-AA25-7B43B5AFC341}" dt="2025-05-09T02:20:31.669" v="24" actId="165"/>
          <ac:picMkLst>
            <pc:docMk/>
            <pc:sldMk cId="2404187712" sldId="286"/>
            <ac:picMk id="38" creationId="{FA12B54B-AD67-AE05-9EE9-2C077C88346F}"/>
          </ac:picMkLst>
        </pc:picChg>
      </pc:sldChg>
    </pc:docChg>
  </pc:docChgLst>
  <pc:docChgLst>
    <pc:chgData name="Parida, Priyadarshan" userId="e6233861-e335-4431-9103-58729923eb1d" providerId="ADAL" clId="{17080113-AC9B-F24B-9540-4258C1E9A6DC}"/>
    <pc:docChg chg="undo redo custSel addSld delSld modSld modMainMaster addSection delSection modSection">
      <pc:chgData name="Parida, Priyadarshan" userId="e6233861-e335-4431-9103-58729923eb1d" providerId="ADAL" clId="{17080113-AC9B-F24B-9540-4258C1E9A6DC}" dt="2025-03-07T00:11:57.377" v="4490" actId="1035"/>
      <pc:docMkLst>
        <pc:docMk/>
      </pc:docMkLst>
      <pc:sldChg chg="addSp delSp modSp add del mod modAnim">
        <pc:chgData name="Parida, Priyadarshan" userId="e6233861-e335-4431-9103-58729923eb1d" providerId="ADAL" clId="{17080113-AC9B-F24B-9540-4258C1E9A6DC}" dt="2025-03-02T17:37:42.764" v="2238" actId="2696"/>
        <pc:sldMkLst>
          <pc:docMk/>
          <pc:sldMk cId="2505582610" sldId="257"/>
        </pc:sldMkLst>
      </pc:sldChg>
      <pc:sldChg chg="addSp delSp modSp mod">
        <pc:chgData name="Parida, Priyadarshan" userId="e6233861-e335-4431-9103-58729923eb1d" providerId="ADAL" clId="{17080113-AC9B-F24B-9540-4258C1E9A6DC}" dt="2025-03-03T01:28:48.738" v="2300" actId="20577"/>
        <pc:sldMkLst>
          <pc:docMk/>
          <pc:sldMk cId="2581407518" sldId="305"/>
        </pc:sldMkLst>
      </pc:sldChg>
      <pc:sldChg chg="addSp modSp del mod modAnim">
        <pc:chgData name="Parida, Priyadarshan" userId="e6233861-e335-4431-9103-58729923eb1d" providerId="ADAL" clId="{17080113-AC9B-F24B-9540-4258C1E9A6DC}" dt="2025-03-05T20:05:50.277" v="2763" actId="2696"/>
        <pc:sldMkLst>
          <pc:docMk/>
          <pc:sldMk cId="771030451" sldId="308"/>
        </pc:sldMkLst>
      </pc:sldChg>
      <pc:sldChg chg="addSp delSp modSp add del mod delAnim modAnim">
        <pc:chgData name="Parida, Priyadarshan" userId="e6233861-e335-4431-9103-58729923eb1d" providerId="ADAL" clId="{17080113-AC9B-F24B-9540-4258C1E9A6DC}" dt="2025-03-05T22:37:59.843" v="3731"/>
        <pc:sldMkLst>
          <pc:docMk/>
          <pc:sldMk cId="696427271" sldId="309"/>
        </pc:sldMkLst>
      </pc:sldChg>
      <pc:sldChg chg="addSp delSp modSp del mod delAnim modAnim">
        <pc:chgData name="Parida, Priyadarshan" userId="e6233861-e335-4431-9103-58729923eb1d" providerId="ADAL" clId="{17080113-AC9B-F24B-9540-4258C1E9A6DC}" dt="2025-03-02T17:35:37.382" v="2228" actId="2696"/>
        <pc:sldMkLst>
          <pc:docMk/>
          <pc:sldMk cId="743743401" sldId="310"/>
        </pc:sldMkLst>
      </pc:sldChg>
      <pc:sldChg chg="modSp del mod modAnim">
        <pc:chgData name="Parida, Priyadarshan" userId="e6233861-e335-4431-9103-58729923eb1d" providerId="ADAL" clId="{17080113-AC9B-F24B-9540-4258C1E9A6DC}" dt="2025-02-06T16:44:14.876" v="1263" actId="2696"/>
        <pc:sldMkLst>
          <pc:docMk/>
          <pc:sldMk cId="2614015993" sldId="311"/>
        </pc:sldMkLst>
      </pc:sldChg>
      <pc:sldChg chg="addSp delSp modSp add mod addAnim delAnim modAnim">
        <pc:chgData name="Parida, Priyadarshan" userId="e6233861-e335-4431-9103-58729923eb1d" providerId="ADAL" clId="{17080113-AC9B-F24B-9540-4258C1E9A6DC}" dt="2025-03-05T22:35:44.244" v="3730" actId="20577"/>
        <pc:sldMkLst>
          <pc:docMk/>
          <pc:sldMk cId="712375889" sldId="312"/>
        </pc:sldMkLst>
      </pc:sldChg>
      <pc:sldChg chg="addSp delSp modSp del mod delAnim modAnim">
        <pc:chgData name="Parida, Priyadarshan" userId="e6233861-e335-4431-9103-58729923eb1d" providerId="ADAL" clId="{17080113-AC9B-F24B-9540-4258C1E9A6DC}" dt="2025-03-02T17:36:58.871" v="2232" actId="2696"/>
        <pc:sldMkLst>
          <pc:docMk/>
          <pc:sldMk cId="3398204489" sldId="312"/>
        </pc:sldMkLst>
      </pc:sldChg>
      <pc:sldChg chg="modAnim">
        <pc:chgData name="Parida, Priyadarshan" userId="e6233861-e335-4431-9103-58729923eb1d" providerId="ADAL" clId="{17080113-AC9B-F24B-9540-4258C1E9A6DC}" dt="2025-02-06T09:21:23.134" v="1220"/>
        <pc:sldMkLst>
          <pc:docMk/>
          <pc:sldMk cId="1604110638" sldId="313"/>
        </pc:sldMkLst>
      </pc:sldChg>
      <pc:sldChg chg="modSp mod">
        <pc:chgData name="Parida, Priyadarshan" userId="e6233861-e335-4431-9103-58729923eb1d" providerId="ADAL" clId="{17080113-AC9B-F24B-9540-4258C1E9A6DC}" dt="2025-02-06T08:44:02.202" v="1035" actId="20577"/>
        <pc:sldMkLst>
          <pc:docMk/>
          <pc:sldMk cId="1013260402" sldId="314"/>
        </pc:sldMkLst>
      </pc:sldChg>
      <pc:sldChg chg="addSp modSp mod modAnim">
        <pc:chgData name="Parida, Priyadarshan" userId="e6233861-e335-4431-9103-58729923eb1d" providerId="ADAL" clId="{17080113-AC9B-F24B-9540-4258C1E9A6DC}" dt="2025-02-06T22:36:35.507" v="2107" actId="20577"/>
        <pc:sldMkLst>
          <pc:docMk/>
          <pc:sldMk cId="3261341194" sldId="318"/>
        </pc:sldMkLst>
      </pc:sldChg>
      <pc:sldChg chg="addSp delSp modSp new del mod delAnim modAnim">
        <pc:chgData name="Parida, Priyadarshan" userId="e6233861-e335-4431-9103-58729923eb1d" providerId="ADAL" clId="{17080113-AC9B-F24B-9540-4258C1E9A6DC}" dt="2025-03-02T17:37:42.761" v="2237" actId="2696"/>
        <pc:sldMkLst>
          <pc:docMk/>
          <pc:sldMk cId="3387062197" sldId="319"/>
        </pc:sldMkLst>
      </pc:sldChg>
      <pc:sldChg chg="add del modAnim">
        <pc:chgData name="Parida, Priyadarshan" userId="e6233861-e335-4431-9103-58729923eb1d" providerId="ADAL" clId="{17080113-AC9B-F24B-9540-4258C1E9A6DC}" dt="2025-02-06T16:41:32.645" v="1249" actId="2696"/>
        <pc:sldMkLst>
          <pc:docMk/>
          <pc:sldMk cId="3674218625" sldId="320"/>
        </pc:sldMkLst>
      </pc:sldChg>
      <pc:sldChg chg="modSp add mod">
        <pc:chgData name="Parida, Priyadarshan" userId="e6233861-e335-4431-9103-58729923eb1d" providerId="ADAL" clId="{17080113-AC9B-F24B-9540-4258C1E9A6DC}" dt="2025-03-07T00:02:13.547" v="4444" actId="1037"/>
        <pc:sldMkLst>
          <pc:docMk/>
          <pc:sldMk cId="1426786904" sldId="321"/>
        </pc:sldMkLst>
      </pc:sldChg>
      <pc:sldChg chg="addSp add del mod modAnim">
        <pc:chgData name="Parida, Priyadarshan" userId="e6233861-e335-4431-9103-58729923eb1d" providerId="ADAL" clId="{17080113-AC9B-F24B-9540-4258C1E9A6DC}" dt="2025-03-02T17:36:58.871" v="2232" actId="2696"/>
        <pc:sldMkLst>
          <pc:docMk/>
          <pc:sldMk cId="2787605382" sldId="321"/>
        </pc:sldMkLst>
      </pc:sldChg>
      <pc:sldChg chg="addSp modSp new del mod setBg modClrScheme chgLayout">
        <pc:chgData name="Parida, Priyadarshan" userId="e6233861-e335-4431-9103-58729923eb1d" providerId="ADAL" clId="{17080113-AC9B-F24B-9540-4258C1E9A6DC}" dt="2025-03-02T17:37:42.749" v="2236" actId="2696"/>
        <pc:sldMkLst>
          <pc:docMk/>
          <pc:sldMk cId="545620677" sldId="322"/>
        </pc:sldMkLst>
      </pc:sldChg>
      <pc:sldChg chg="del">
        <pc:chgData name="Parida, Priyadarshan" userId="e6233861-e335-4431-9103-58729923eb1d" providerId="ADAL" clId="{17080113-AC9B-F24B-9540-4258C1E9A6DC}" dt="2025-03-05T20:05:50.266" v="2761" actId="2696"/>
        <pc:sldMkLst>
          <pc:docMk/>
          <pc:sldMk cId="1181628501" sldId="323"/>
        </pc:sldMkLst>
      </pc:sldChg>
      <pc:sldChg chg="del">
        <pc:chgData name="Parida, Priyadarshan" userId="e6233861-e335-4431-9103-58729923eb1d" providerId="ADAL" clId="{17080113-AC9B-F24B-9540-4258C1E9A6DC}" dt="2025-03-02T17:35:37.363" v="2226" actId="2696"/>
        <pc:sldMkLst>
          <pc:docMk/>
          <pc:sldMk cId="890571357" sldId="324"/>
        </pc:sldMkLst>
      </pc:sldChg>
      <pc:sldChg chg="del">
        <pc:chgData name="Parida, Priyadarshan" userId="e6233861-e335-4431-9103-58729923eb1d" providerId="ADAL" clId="{17080113-AC9B-F24B-9540-4258C1E9A6DC}" dt="2025-03-02T17:35:37.343" v="2225" actId="2696"/>
        <pc:sldMkLst>
          <pc:docMk/>
          <pc:sldMk cId="1337631705" sldId="325"/>
        </pc:sldMkLst>
      </pc:sldChg>
      <pc:sldChg chg="modSp add mod modAnim">
        <pc:chgData name="Parida, Priyadarshan" userId="e6233861-e335-4431-9103-58729923eb1d" providerId="ADAL" clId="{17080113-AC9B-F24B-9540-4258C1E9A6DC}" dt="2025-03-07T00:06:25.246" v="4455" actId="20577"/>
        <pc:sldMkLst>
          <pc:docMk/>
          <pc:sldMk cId="1425385324" sldId="325"/>
        </pc:sldMkLst>
      </pc:sldChg>
      <pc:sldChg chg="add del setBg">
        <pc:chgData name="Parida, Priyadarshan" userId="e6233861-e335-4431-9103-58729923eb1d" providerId="ADAL" clId="{17080113-AC9B-F24B-9540-4258C1E9A6DC}" dt="2025-03-02T17:38:18.652" v="2239" actId="2696"/>
        <pc:sldMkLst>
          <pc:docMk/>
          <pc:sldMk cId="1962766711" sldId="325"/>
        </pc:sldMkLst>
      </pc:sldChg>
      <pc:sldChg chg="del">
        <pc:chgData name="Parida, Priyadarshan" userId="e6233861-e335-4431-9103-58729923eb1d" providerId="ADAL" clId="{17080113-AC9B-F24B-9540-4258C1E9A6DC}" dt="2025-03-02T17:34:09.139" v="2223" actId="2696"/>
        <pc:sldMkLst>
          <pc:docMk/>
          <pc:sldMk cId="1633170560" sldId="326"/>
        </pc:sldMkLst>
      </pc:sldChg>
      <pc:sldChg chg="add del">
        <pc:chgData name="Parida, Priyadarshan" userId="e6233861-e335-4431-9103-58729923eb1d" providerId="ADAL" clId="{17080113-AC9B-F24B-9540-4258C1E9A6DC}" dt="2025-03-02T17:38:18.652" v="2239" actId="2696"/>
        <pc:sldMkLst>
          <pc:docMk/>
          <pc:sldMk cId="3249524049" sldId="326"/>
        </pc:sldMkLst>
      </pc:sldChg>
      <pc:sldChg chg="modSp add mod">
        <pc:chgData name="Parida, Priyadarshan" userId="e6233861-e335-4431-9103-58729923eb1d" providerId="ADAL" clId="{17080113-AC9B-F24B-9540-4258C1E9A6DC}" dt="2025-03-06T02:33:12.731" v="3811" actId="20577"/>
        <pc:sldMkLst>
          <pc:docMk/>
          <pc:sldMk cId="3379609362" sldId="326"/>
        </pc:sldMkLst>
      </pc:sldChg>
      <pc:sldChg chg="modSp add mod">
        <pc:chgData name="Parida, Priyadarshan" userId="e6233861-e335-4431-9103-58729923eb1d" providerId="ADAL" clId="{17080113-AC9B-F24B-9540-4258C1E9A6DC}" dt="2025-03-06T03:15:41.315" v="3865"/>
        <pc:sldMkLst>
          <pc:docMk/>
          <pc:sldMk cId="1331113101" sldId="327"/>
        </pc:sldMkLst>
      </pc:sldChg>
      <pc:sldChg chg="del">
        <pc:chgData name="Parida, Priyadarshan" userId="e6233861-e335-4431-9103-58729923eb1d" providerId="ADAL" clId="{17080113-AC9B-F24B-9540-4258C1E9A6DC}" dt="2025-03-02T17:34:09.142" v="2224" actId="2696"/>
        <pc:sldMkLst>
          <pc:docMk/>
          <pc:sldMk cId="2081123019" sldId="327"/>
        </pc:sldMkLst>
      </pc:sldChg>
      <pc:sldChg chg="add del">
        <pc:chgData name="Parida, Priyadarshan" userId="e6233861-e335-4431-9103-58729923eb1d" providerId="ADAL" clId="{17080113-AC9B-F24B-9540-4258C1E9A6DC}" dt="2025-03-02T17:38:18.652" v="2239" actId="2696"/>
        <pc:sldMkLst>
          <pc:docMk/>
          <pc:sldMk cId="2107942801" sldId="327"/>
        </pc:sldMkLst>
      </pc:sldChg>
      <pc:sldChg chg="add del">
        <pc:chgData name="Parida, Priyadarshan" userId="e6233861-e335-4431-9103-58729923eb1d" providerId="ADAL" clId="{17080113-AC9B-F24B-9540-4258C1E9A6DC}" dt="2025-03-02T17:38:18.652" v="2239" actId="2696"/>
        <pc:sldMkLst>
          <pc:docMk/>
          <pc:sldMk cId="510330146" sldId="328"/>
        </pc:sldMkLst>
      </pc:sldChg>
      <pc:sldChg chg="del">
        <pc:chgData name="Parida, Priyadarshan" userId="e6233861-e335-4431-9103-58729923eb1d" providerId="ADAL" clId="{17080113-AC9B-F24B-9540-4258C1E9A6DC}" dt="2025-03-02T17:34:09.131" v="2220" actId="2696"/>
        <pc:sldMkLst>
          <pc:docMk/>
          <pc:sldMk cId="2234149524" sldId="328"/>
        </pc:sldMkLst>
      </pc:sldChg>
      <pc:sldChg chg="modSp add mod">
        <pc:chgData name="Parida, Priyadarshan" userId="e6233861-e335-4431-9103-58729923eb1d" providerId="ADAL" clId="{17080113-AC9B-F24B-9540-4258C1E9A6DC}" dt="2025-03-03T01:22:14.308" v="2255" actId="27636"/>
        <pc:sldMkLst>
          <pc:docMk/>
          <pc:sldMk cId="3069567860" sldId="328"/>
        </pc:sldMkLst>
      </pc:sldChg>
      <pc:sldChg chg="del">
        <pc:chgData name="Parida, Priyadarshan" userId="e6233861-e335-4431-9103-58729923eb1d" providerId="ADAL" clId="{17080113-AC9B-F24B-9540-4258C1E9A6DC}" dt="2025-03-02T17:34:09.137" v="2222" actId="2696"/>
        <pc:sldMkLst>
          <pc:docMk/>
          <pc:sldMk cId="1475419414" sldId="329"/>
        </pc:sldMkLst>
      </pc:sldChg>
      <pc:sldChg chg="add del">
        <pc:chgData name="Parida, Priyadarshan" userId="e6233861-e335-4431-9103-58729923eb1d" providerId="ADAL" clId="{17080113-AC9B-F24B-9540-4258C1E9A6DC}" dt="2025-03-02T17:38:18.652" v="2239" actId="2696"/>
        <pc:sldMkLst>
          <pc:docMk/>
          <pc:sldMk cId="514135774" sldId="330"/>
        </pc:sldMkLst>
      </pc:sldChg>
      <pc:sldChg chg="modSp add mod modAnim">
        <pc:chgData name="Parida, Priyadarshan" userId="e6233861-e335-4431-9103-58729923eb1d" providerId="ADAL" clId="{17080113-AC9B-F24B-9540-4258C1E9A6DC}" dt="2025-03-06T14:52:28.117" v="3976"/>
        <pc:sldMkLst>
          <pc:docMk/>
          <pc:sldMk cId="2601222770" sldId="330"/>
        </pc:sldMkLst>
      </pc:sldChg>
      <pc:sldChg chg="del">
        <pc:chgData name="Parida, Priyadarshan" userId="e6233861-e335-4431-9103-58729923eb1d" providerId="ADAL" clId="{17080113-AC9B-F24B-9540-4258C1E9A6DC}" dt="2025-03-02T17:34:09.134" v="2221" actId="2696"/>
        <pc:sldMkLst>
          <pc:docMk/>
          <pc:sldMk cId="3142050012" sldId="330"/>
        </pc:sldMkLst>
      </pc:sldChg>
      <pc:sldChg chg="modSp add mod">
        <pc:chgData name="Parida, Priyadarshan" userId="e6233861-e335-4431-9103-58729923eb1d" providerId="ADAL" clId="{17080113-AC9B-F24B-9540-4258C1E9A6DC}" dt="2025-03-03T01:22:14.311" v="2257" actId="27636"/>
        <pc:sldMkLst>
          <pc:docMk/>
          <pc:sldMk cId="2406715948" sldId="331"/>
        </pc:sldMkLst>
      </pc:sldChg>
      <pc:sldChg chg="add del">
        <pc:chgData name="Parida, Priyadarshan" userId="e6233861-e335-4431-9103-58729923eb1d" providerId="ADAL" clId="{17080113-AC9B-F24B-9540-4258C1E9A6DC}" dt="2025-03-02T17:38:18.652" v="2239" actId="2696"/>
        <pc:sldMkLst>
          <pc:docMk/>
          <pc:sldMk cId="3482451109" sldId="331"/>
        </pc:sldMkLst>
      </pc:sldChg>
      <pc:sldChg chg="modSp add mod modAnim">
        <pc:chgData name="Parida, Priyadarshan" userId="e6233861-e335-4431-9103-58729923eb1d" providerId="ADAL" clId="{17080113-AC9B-F24B-9540-4258C1E9A6DC}" dt="2025-03-06T14:52:50.082" v="3977"/>
        <pc:sldMkLst>
          <pc:docMk/>
          <pc:sldMk cId="1788184232" sldId="332"/>
        </pc:sldMkLst>
      </pc:sldChg>
      <pc:sldChg chg="add del">
        <pc:chgData name="Parida, Priyadarshan" userId="e6233861-e335-4431-9103-58729923eb1d" providerId="ADAL" clId="{17080113-AC9B-F24B-9540-4258C1E9A6DC}" dt="2025-03-02T17:38:18.652" v="2239" actId="2696"/>
        <pc:sldMkLst>
          <pc:docMk/>
          <pc:sldMk cId="3747121631" sldId="332"/>
        </pc:sldMkLst>
      </pc:sldChg>
      <pc:sldChg chg="add del">
        <pc:chgData name="Parida, Priyadarshan" userId="e6233861-e335-4431-9103-58729923eb1d" providerId="ADAL" clId="{17080113-AC9B-F24B-9540-4258C1E9A6DC}" dt="2025-03-02T17:38:18.652" v="2239" actId="2696"/>
        <pc:sldMkLst>
          <pc:docMk/>
          <pc:sldMk cId="583774376" sldId="333"/>
        </pc:sldMkLst>
      </pc:sldChg>
      <pc:sldChg chg="addSp delSp modSp add mod addAnim delAnim modAnim modNotesTx">
        <pc:chgData name="Parida, Priyadarshan" userId="e6233861-e335-4431-9103-58729923eb1d" providerId="ADAL" clId="{17080113-AC9B-F24B-9540-4258C1E9A6DC}" dt="2025-03-06T04:39:37.987" v="3897"/>
        <pc:sldMkLst>
          <pc:docMk/>
          <pc:sldMk cId="4195322037" sldId="333"/>
        </pc:sldMkLst>
      </pc:sldChg>
      <pc:sldChg chg="add">
        <pc:chgData name="Parida, Priyadarshan" userId="e6233861-e335-4431-9103-58729923eb1d" providerId="ADAL" clId="{17080113-AC9B-F24B-9540-4258C1E9A6DC}" dt="2025-03-03T01:29:20.117" v="2301"/>
        <pc:sldMkLst>
          <pc:docMk/>
          <pc:sldMk cId="1588711466" sldId="334"/>
        </pc:sldMkLst>
      </pc:sldChg>
      <pc:sldChg chg="add del">
        <pc:chgData name="Parida, Priyadarshan" userId="e6233861-e335-4431-9103-58729923eb1d" providerId="ADAL" clId="{17080113-AC9B-F24B-9540-4258C1E9A6DC}" dt="2025-03-02T17:38:18.652" v="2239" actId="2696"/>
        <pc:sldMkLst>
          <pc:docMk/>
          <pc:sldMk cId="1627262289" sldId="335"/>
        </pc:sldMkLst>
      </pc:sldChg>
      <pc:sldChg chg="addSp delSp modSp add mod delAnim modAnim">
        <pc:chgData name="Parida, Priyadarshan" userId="e6233861-e335-4431-9103-58729923eb1d" providerId="ADAL" clId="{17080113-AC9B-F24B-9540-4258C1E9A6DC}" dt="2025-03-06T04:59:10.157" v="3902"/>
        <pc:sldMkLst>
          <pc:docMk/>
          <pc:sldMk cId="2078874374" sldId="335"/>
        </pc:sldMkLst>
      </pc:sldChg>
      <pc:sldChg chg="add del">
        <pc:chgData name="Parida, Priyadarshan" userId="e6233861-e335-4431-9103-58729923eb1d" providerId="ADAL" clId="{17080113-AC9B-F24B-9540-4258C1E9A6DC}" dt="2025-03-02T17:38:18.652" v="2239" actId="2696"/>
        <pc:sldMkLst>
          <pc:docMk/>
          <pc:sldMk cId="2802127177" sldId="336"/>
        </pc:sldMkLst>
      </pc:sldChg>
      <pc:sldChg chg="addSp modSp add mod modAnim">
        <pc:chgData name="Parida, Priyadarshan" userId="e6233861-e335-4431-9103-58729923eb1d" providerId="ADAL" clId="{17080113-AC9B-F24B-9540-4258C1E9A6DC}" dt="2025-03-03T01:22:14.299" v="2252" actId="27636"/>
        <pc:sldMkLst>
          <pc:docMk/>
          <pc:sldMk cId="3079833064" sldId="336"/>
        </pc:sldMkLst>
      </pc:sldChg>
      <pc:sldChg chg="add del">
        <pc:chgData name="Parida, Priyadarshan" userId="e6233861-e335-4431-9103-58729923eb1d" providerId="ADAL" clId="{17080113-AC9B-F24B-9540-4258C1E9A6DC}" dt="2025-03-02T17:38:18.652" v="2239" actId="2696"/>
        <pc:sldMkLst>
          <pc:docMk/>
          <pc:sldMk cId="2298710953" sldId="337"/>
        </pc:sldMkLst>
      </pc:sldChg>
      <pc:sldChg chg="modSp add mod modAnim">
        <pc:chgData name="Parida, Priyadarshan" userId="e6233861-e335-4431-9103-58729923eb1d" providerId="ADAL" clId="{17080113-AC9B-F24B-9540-4258C1E9A6DC}" dt="2025-03-05T21:32:39.687" v="3676" actId="207"/>
        <pc:sldMkLst>
          <pc:docMk/>
          <pc:sldMk cId="3152035356" sldId="337"/>
        </pc:sldMkLst>
      </pc:sldChg>
      <pc:sldChg chg="modSp new del mod">
        <pc:chgData name="Parida, Priyadarshan" userId="e6233861-e335-4431-9103-58729923eb1d" providerId="ADAL" clId="{17080113-AC9B-F24B-9540-4258C1E9A6DC}" dt="2025-03-05T20:05:50.269" v="2762" actId="2696"/>
        <pc:sldMkLst>
          <pc:docMk/>
          <pc:sldMk cId="335556508" sldId="338"/>
        </pc:sldMkLst>
      </pc:sldChg>
      <pc:sldChg chg="addSp delSp modSp add mod modAnim modNotesTx">
        <pc:chgData name="Parida, Priyadarshan" userId="e6233861-e335-4431-9103-58729923eb1d" providerId="ADAL" clId="{17080113-AC9B-F24B-9540-4258C1E9A6DC}" dt="2025-03-06T06:59:53.289" v="3934" actId="113"/>
        <pc:sldMkLst>
          <pc:docMk/>
          <pc:sldMk cId="1627655634" sldId="339"/>
        </pc:sldMkLst>
      </pc:sldChg>
      <pc:sldChg chg="addSp delSp modSp new del mod">
        <pc:chgData name="Parida, Priyadarshan" userId="e6233861-e335-4431-9103-58729923eb1d" providerId="ADAL" clId="{17080113-AC9B-F24B-9540-4258C1E9A6DC}" dt="2025-03-05T20:05:54.055" v="2764" actId="2696"/>
        <pc:sldMkLst>
          <pc:docMk/>
          <pc:sldMk cId="366805704" sldId="340"/>
        </pc:sldMkLst>
      </pc:sldChg>
      <pc:sldChg chg="del">
        <pc:chgData name="Parida, Priyadarshan" userId="e6233861-e335-4431-9103-58729923eb1d" providerId="ADAL" clId="{17080113-AC9B-F24B-9540-4258C1E9A6DC}" dt="2025-03-06T21:25:37.615" v="4406" actId="2696"/>
        <pc:sldMkLst>
          <pc:docMk/>
          <pc:sldMk cId="3547989839" sldId="340"/>
        </pc:sldMkLst>
      </pc:sldChg>
      <pc:sldChg chg="addSp delSp modSp new mod setBg">
        <pc:chgData name="Parida, Priyadarshan" userId="e6233861-e335-4431-9103-58729923eb1d" providerId="ADAL" clId="{17080113-AC9B-F24B-9540-4258C1E9A6DC}" dt="2025-03-07T00:11:57.377" v="4490" actId="1035"/>
        <pc:sldMkLst>
          <pc:docMk/>
          <pc:sldMk cId="2697682937" sldId="341"/>
        </pc:sldMkLst>
      </pc:sldChg>
      <pc:sldChg chg="addSp modSp new del mod">
        <pc:chgData name="Parida, Priyadarshan" userId="e6233861-e335-4431-9103-58729923eb1d" providerId="ADAL" clId="{17080113-AC9B-F24B-9540-4258C1E9A6DC}" dt="2025-03-06T20:49:43.100" v="4308" actId="2696"/>
        <pc:sldMkLst>
          <pc:docMk/>
          <pc:sldMk cId="530381643" sldId="342"/>
        </pc:sldMkLst>
      </pc:sldChg>
      <pc:sldChg chg="addSp modSp new add del mod setBg">
        <pc:chgData name="Parida, Priyadarshan" userId="e6233861-e335-4431-9103-58729923eb1d" providerId="ADAL" clId="{17080113-AC9B-F24B-9540-4258C1E9A6DC}" dt="2025-03-06T20:38:13.407" v="4079" actId="2696"/>
        <pc:sldMkLst>
          <pc:docMk/>
          <pc:sldMk cId="1576375028" sldId="342"/>
        </pc:sldMkLst>
      </pc:sldChg>
      <pc:sldMasterChg chg="delSldLayout modSldLayout">
        <pc:chgData name="Parida, Priyadarshan" userId="e6233861-e335-4431-9103-58729923eb1d" providerId="ADAL" clId="{17080113-AC9B-F24B-9540-4258C1E9A6DC}" dt="2025-03-02T17:38:18.652" v="2239" actId="2696"/>
        <pc:sldMasterMkLst>
          <pc:docMk/>
          <pc:sldMasterMk cId="2478426670" sldId="2147483769"/>
        </pc:sldMasterMkLst>
        <pc:sldLayoutChg chg="modSp mod">
          <pc:chgData name="Parida, Priyadarshan" userId="e6233861-e335-4431-9103-58729923eb1d" providerId="ADAL" clId="{17080113-AC9B-F24B-9540-4258C1E9A6DC}" dt="2025-02-06T22:01:02.528" v="2029" actId="29295"/>
          <pc:sldLayoutMkLst>
            <pc:docMk/>
            <pc:sldMasterMk cId="2478426670" sldId="2147483769"/>
            <pc:sldLayoutMk cId="528167114" sldId="2147483770"/>
          </pc:sldLayoutMkLst>
        </pc:sldLayoutChg>
        <pc:sldLayoutChg chg="delSp mod">
          <pc:chgData name="Parida, Priyadarshan" userId="e6233861-e335-4431-9103-58729923eb1d" providerId="ADAL" clId="{17080113-AC9B-F24B-9540-4258C1E9A6DC}" dt="2025-02-06T16:51:44.695" v="1277" actId="478"/>
          <pc:sldLayoutMkLst>
            <pc:docMk/>
            <pc:sldMasterMk cId="2478426670" sldId="2147483769"/>
            <pc:sldLayoutMk cId="727588748" sldId="2147483776"/>
          </pc:sldLayoutMkLst>
        </pc:sldLayoutChg>
        <pc:sldLayoutChg chg="del">
          <pc:chgData name="Parida, Priyadarshan" userId="e6233861-e335-4431-9103-58729923eb1d" providerId="ADAL" clId="{17080113-AC9B-F24B-9540-4258C1E9A6DC}" dt="2025-03-02T17:38:18.652" v="2239" actId="2696"/>
          <pc:sldLayoutMkLst>
            <pc:docMk/>
            <pc:sldMasterMk cId="2478426670" sldId="2147483769"/>
            <pc:sldLayoutMk cId="1382370180" sldId="2147483789"/>
          </pc:sldLayoutMkLst>
        </pc:sldLayoutChg>
      </pc:sldMasterChg>
      <pc:sldMasterChg chg="modSp mod modSldLayout">
        <pc:chgData name="Parida, Priyadarshan" userId="e6233861-e335-4431-9103-58729923eb1d" providerId="ADAL" clId="{17080113-AC9B-F24B-9540-4258C1E9A6DC}" dt="2025-03-03T01:27:51.031" v="2296" actId="207"/>
        <pc:sldMasterMkLst>
          <pc:docMk/>
          <pc:sldMasterMk cId="477712916" sldId="2147483850"/>
        </pc:sldMasterMkLst>
        <pc:sldLayoutChg chg="modSp mod">
          <pc:chgData name="Parida, Priyadarshan" userId="e6233861-e335-4431-9103-58729923eb1d" providerId="ADAL" clId="{17080113-AC9B-F24B-9540-4258C1E9A6DC}" dt="2025-03-03T01:27:10.180" v="2285" actId="207"/>
          <pc:sldLayoutMkLst>
            <pc:docMk/>
            <pc:sldMasterMk cId="477712916" sldId="2147483850"/>
            <pc:sldLayoutMk cId="934705927" sldId="2147483851"/>
          </pc:sldLayoutMkLst>
        </pc:sldLayoutChg>
        <pc:sldLayoutChg chg="modSp mod">
          <pc:chgData name="Parida, Priyadarshan" userId="e6233861-e335-4431-9103-58729923eb1d" providerId="ADAL" clId="{17080113-AC9B-F24B-9540-4258C1E9A6DC}" dt="2025-03-03T01:27:14.273" v="2286" actId="207"/>
          <pc:sldLayoutMkLst>
            <pc:docMk/>
            <pc:sldMasterMk cId="477712916" sldId="2147483850"/>
            <pc:sldLayoutMk cId="3589854299" sldId="2147483853"/>
          </pc:sldLayoutMkLst>
        </pc:sldLayoutChg>
        <pc:sldLayoutChg chg="modSp mod">
          <pc:chgData name="Parida, Priyadarshan" userId="e6233861-e335-4431-9103-58729923eb1d" providerId="ADAL" clId="{17080113-AC9B-F24B-9540-4258C1E9A6DC}" dt="2025-03-03T01:27:18.502" v="2287" actId="207"/>
          <pc:sldLayoutMkLst>
            <pc:docMk/>
            <pc:sldMasterMk cId="477712916" sldId="2147483850"/>
            <pc:sldLayoutMk cId="2137565633" sldId="2147483857"/>
          </pc:sldLayoutMkLst>
        </pc:sldLayoutChg>
        <pc:sldLayoutChg chg="modSp mod">
          <pc:chgData name="Parida, Priyadarshan" userId="e6233861-e335-4431-9103-58729923eb1d" providerId="ADAL" clId="{17080113-AC9B-F24B-9540-4258C1E9A6DC}" dt="2025-03-03T01:27:25.869" v="2290" actId="207"/>
          <pc:sldLayoutMkLst>
            <pc:docMk/>
            <pc:sldMasterMk cId="477712916" sldId="2147483850"/>
            <pc:sldLayoutMk cId="2452720930" sldId="2147483858"/>
          </pc:sldLayoutMkLst>
        </pc:sldLayoutChg>
        <pc:sldLayoutChg chg="modSp mod">
          <pc:chgData name="Parida, Priyadarshan" userId="e6233861-e335-4431-9103-58729923eb1d" providerId="ADAL" clId="{17080113-AC9B-F24B-9540-4258C1E9A6DC}" dt="2025-03-03T01:27:29.689" v="2291" actId="207"/>
          <pc:sldLayoutMkLst>
            <pc:docMk/>
            <pc:sldMasterMk cId="477712916" sldId="2147483850"/>
            <pc:sldLayoutMk cId="2500519" sldId="2147483859"/>
          </pc:sldLayoutMkLst>
        </pc:sldLayoutChg>
        <pc:sldLayoutChg chg="modSp mod">
          <pc:chgData name="Parida, Priyadarshan" userId="e6233861-e335-4431-9103-58729923eb1d" providerId="ADAL" clId="{17080113-AC9B-F24B-9540-4258C1E9A6DC}" dt="2025-03-03T01:27:33.902" v="2292" actId="207"/>
          <pc:sldLayoutMkLst>
            <pc:docMk/>
            <pc:sldMasterMk cId="477712916" sldId="2147483850"/>
            <pc:sldLayoutMk cId="2454091660" sldId="2147483860"/>
          </pc:sldLayoutMkLst>
        </pc:sldLayoutChg>
        <pc:sldLayoutChg chg="modSp mod">
          <pc:chgData name="Parida, Priyadarshan" userId="e6233861-e335-4431-9103-58729923eb1d" providerId="ADAL" clId="{17080113-AC9B-F24B-9540-4258C1E9A6DC}" dt="2025-03-03T01:27:37.840" v="2293" actId="207"/>
          <pc:sldLayoutMkLst>
            <pc:docMk/>
            <pc:sldMasterMk cId="477712916" sldId="2147483850"/>
            <pc:sldLayoutMk cId="2820405027" sldId="2147483861"/>
          </pc:sldLayoutMkLst>
        </pc:sldLayoutChg>
        <pc:sldLayoutChg chg="modSp mod">
          <pc:chgData name="Parida, Priyadarshan" userId="e6233861-e335-4431-9103-58729923eb1d" providerId="ADAL" clId="{17080113-AC9B-F24B-9540-4258C1E9A6DC}" dt="2025-03-03T01:27:41.998" v="2294" actId="207"/>
          <pc:sldLayoutMkLst>
            <pc:docMk/>
            <pc:sldMasterMk cId="477712916" sldId="2147483850"/>
            <pc:sldLayoutMk cId="3396512845" sldId="2147483862"/>
          </pc:sldLayoutMkLst>
        </pc:sldLayoutChg>
        <pc:sldLayoutChg chg="modSp mod">
          <pc:chgData name="Parida, Priyadarshan" userId="e6233861-e335-4431-9103-58729923eb1d" providerId="ADAL" clId="{17080113-AC9B-F24B-9540-4258C1E9A6DC}" dt="2025-03-03T01:27:46.032" v="2295" actId="207"/>
          <pc:sldLayoutMkLst>
            <pc:docMk/>
            <pc:sldMasterMk cId="477712916" sldId="2147483850"/>
            <pc:sldLayoutMk cId="3840654808" sldId="2147483863"/>
          </pc:sldLayoutMkLst>
        </pc:sldLayoutChg>
        <pc:sldLayoutChg chg="modSp mod">
          <pc:chgData name="Parida, Priyadarshan" userId="e6233861-e335-4431-9103-58729923eb1d" providerId="ADAL" clId="{17080113-AC9B-F24B-9540-4258C1E9A6DC}" dt="2025-03-03T01:27:51.031" v="2296" actId="207"/>
          <pc:sldLayoutMkLst>
            <pc:docMk/>
            <pc:sldMasterMk cId="477712916" sldId="2147483850"/>
            <pc:sldLayoutMk cId="3796534482" sldId="2147483867"/>
          </pc:sldLayoutMkLst>
        </pc:sldLayoutChg>
      </pc:sldMasterChg>
    </pc:docChg>
  </pc:docChgLst>
  <pc:docChgLst>
    <pc:chgData name="Parida, Priyadarshan" userId="e6233861-e335-4431-9103-58729923eb1d" providerId="ADAL" clId="{D663BE5F-314A-9F43-8643-4417675939C9}"/>
    <pc:docChg chg="undo custSel addSld delSld modSld">
      <pc:chgData name="Parida, Priyadarshan" userId="e6233861-e335-4431-9103-58729923eb1d" providerId="ADAL" clId="{D663BE5F-314A-9F43-8643-4417675939C9}" dt="2025-05-09T02:28:26.931" v="2870" actId="20577"/>
      <pc:docMkLst>
        <pc:docMk/>
      </pc:docMkLst>
      <pc:sldChg chg="modSp mod">
        <pc:chgData name="Parida, Priyadarshan" userId="e6233861-e335-4431-9103-58729923eb1d" providerId="ADAL" clId="{D663BE5F-314A-9F43-8643-4417675939C9}" dt="2025-05-09T01:26:47.555" v="2669" actId="108"/>
        <pc:sldMkLst>
          <pc:docMk/>
          <pc:sldMk cId="3954556320" sldId="267"/>
        </pc:sldMkLst>
        <pc:spChg chg="mod">
          <ac:chgData name="Parida, Priyadarshan" userId="e6233861-e335-4431-9103-58729923eb1d" providerId="ADAL" clId="{D663BE5F-314A-9F43-8643-4417675939C9}" dt="2025-05-09T01:26:47.555" v="2669" actId="108"/>
          <ac:spMkLst>
            <pc:docMk/>
            <pc:sldMk cId="3954556320" sldId="267"/>
            <ac:spMk id="51" creationId="{8EACD236-8E75-D294-7BC2-E77B51D45E5B}"/>
          </ac:spMkLst>
        </pc:spChg>
      </pc:sldChg>
      <pc:sldChg chg="modSp mod">
        <pc:chgData name="Parida, Priyadarshan" userId="e6233861-e335-4431-9103-58729923eb1d" providerId="ADAL" clId="{D663BE5F-314A-9F43-8643-4417675939C9}" dt="2025-05-09T02:28:26.931" v="2870" actId="20577"/>
        <pc:sldMkLst>
          <pc:docMk/>
          <pc:sldMk cId="931932953" sldId="272"/>
        </pc:sldMkLst>
        <pc:spChg chg="mod">
          <ac:chgData name="Parida, Priyadarshan" userId="e6233861-e335-4431-9103-58729923eb1d" providerId="ADAL" clId="{D663BE5F-314A-9F43-8643-4417675939C9}" dt="2025-05-09T02:28:26.931" v="2870" actId="20577"/>
          <ac:spMkLst>
            <pc:docMk/>
            <pc:sldMk cId="931932953" sldId="272"/>
            <ac:spMk id="41" creationId="{C0C065DB-FE2B-5CE8-BC03-1FB69BCED47D}"/>
          </ac:spMkLst>
        </pc:spChg>
      </pc:sldChg>
      <pc:sldChg chg="delSp modSp mod">
        <pc:chgData name="Parida, Priyadarshan" userId="e6233861-e335-4431-9103-58729923eb1d" providerId="ADAL" clId="{D663BE5F-314A-9F43-8643-4417675939C9}" dt="2025-05-09T01:38:25.185" v="2830" actId="20577"/>
        <pc:sldMkLst>
          <pc:docMk/>
          <pc:sldMk cId="4199715275" sldId="276"/>
        </pc:sldMkLst>
        <pc:spChg chg="mod topLvl">
          <ac:chgData name="Parida, Priyadarshan" userId="e6233861-e335-4431-9103-58729923eb1d" providerId="ADAL" clId="{D663BE5F-314A-9F43-8643-4417675939C9}" dt="2025-05-09T01:37:43.780" v="2817" actId="14861"/>
          <ac:spMkLst>
            <pc:docMk/>
            <pc:sldMk cId="4199715275" sldId="276"/>
            <ac:spMk id="4" creationId="{7A597476-C742-364F-1211-611CC8E05BF6}"/>
          </ac:spMkLst>
        </pc:spChg>
        <pc:spChg chg="topLvl">
          <ac:chgData name="Parida, Priyadarshan" userId="e6233861-e335-4431-9103-58729923eb1d" providerId="ADAL" clId="{D663BE5F-314A-9F43-8643-4417675939C9}" dt="2025-05-09T01:37:30.188" v="2814" actId="165"/>
          <ac:spMkLst>
            <pc:docMk/>
            <pc:sldMk cId="4199715275" sldId="276"/>
            <ac:spMk id="5" creationId="{9BE5FBC9-C56F-80EB-132C-21BAD6154B0A}"/>
          </ac:spMkLst>
        </pc:spChg>
        <pc:spChg chg="topLvl">
          <ac:chgData name="Parida, Priyadarshan" userId="e6233861-e335-4431-9103-58729923eb1d" providerId="ADAL" clId="{D663BE5F-314A-9F43-8643-4417675939C9}" dt="2025-05-09T01:37:30.188" v="2814" actId="165"/>
          <ac:spMkLst>
            <pc:docMk/>
            <pc:sldMk cId="4199715275" sldId="276"/>
            <ac:spMk id="6" creationId="{036187FC-2CF0-1367-DCCF-2292E8884C64}"/>
          </ac:spMkLst>
        </pc:spChg>
        <pc:spChg chg="mod topLvl">
          <ac:chgData name="Parida, Priyadarshan" userId="e6233861-e335-4431-9103-58729923eb1d" providerId="ADAL" clId="{D663BE5F-314A-9F43-8643-4417675939C9}" dt="2025-05-09T01:37:43.780" v="2817" actId="14861"/>
          <ac:spMkLst>
            <pc:docMk/>
            <pc:sldMk cId="4199715275" sldId="276"/>
            <ac:spMk id="8" creationId="{661E70AE-453A-25E7-484D-4E9256C7573D}"/>
          </ac:spMkLst>
        </pc:spChg>
        <pc:spChg chg="topLvl">
          <ac:chgData name="Parida, Priyadarshan" userId="e6233861-e335-4431-9103-58729923eb1d" providerId="ADAL" clId="{D663BE5F-314A-9F43-8643-4417675939C9}" dt="2025-05-09T01:37:30.188" v="2814" actId="165"/>
          <ac:spMkLst>
            <pc:docMk/>
            <pc:sldMk cId="4199715275" sldId="276"/>
            <ac:spMk id="9" creationId="{F63537FD-280A-EC82-F647-53C3AA126611}"/>
          </ac:spMkLst>
        </pc:spChg>
        <pc:spChg chg="topLvl">
          <ac:chgData name="Parida, Priyadarshan" userId="e6233861-e335-4431-9103-58729923eb1d" providerId="ADAL" clId="{D663BE5F-314A-9F43-8643-4417675939C9}" dt="2025-05-09T01:37:30.188" v="2814" actId="165"/>
          <ac:spMkLst>
            <pc:docMk/>
            <pc:sldMk cId="4199715275" sldId="276"/>
            <ac:spMk id="10" creationId="{20D09EDF-7A10-CAA8-05A2-5AC9201161EA}"/>
          </ac:spMkLst>
        </pc:spChg>
        <pc:spChg chg="mod topLvl">
          <ac:chgData name="Parida, Priyadarshan" userId="e6233861-e335-4431-9103-58729923eb1d" providerId="ADAL" clId="{D663BE5F-314A-9F43-8643-4417675939C9}" dt="2025-05-09T01:37:43.780" v="2817" actId="14861"/>
          <ac:spMkLst>
            <pc:docMk/>
            <pc:sldMk cId="4199715275" sldId="276"/>
            <ac:spMk id="12" creationId="{02D44C57-B6EB-6BD5-DDD9-1F147D49E964}"/>
          </ac:spMkLst>
        </pc:spChg>
        <pc:spChg chg="topLvl">
          <ac:chgData name="Parida, Priyadarshan" userId="e6233861-e335-4431-9103-58729923eb1d" providerId="ADAL" clId="{D663BE5F-314A-9F43-8643-4417675939C9}" dt="2025-05-09T01:37:30.188" v="2814" actId="165"/>
          <ac:spMkLst>
            <pc:docMk/>
            <pc:sldMk cId="4199715275" sldId="276"/>
            <ac:spMk id="13" creationId="{F6C8252D-94B6-7A07-7EB6-90911F85DFCC}"/>
          </ac:spMkLst>
        </pc:spChg>
        <pc:spChg chg="topLvl">
          <ac:chgData name="Parida, Priyadarshan" userId="e6233861-e335-4431-9103-58729923eb1d" providerId="ADAL" clId="{D663BE5F-314A-9F43-8643-4417675939C9}" dt="2025-05-09T01:37:30.188" v="2814" actId="165"/>
          <ac:spMkLst>
            <pc:docMk/>
            <pc:sldMk cId="4199715275" sldId="276"/>
            <ac:spMk id="14" creationId="{4224BA0A-F58B-1111-CC5B-5891065BAB82}"/>
          </ac:spMkLst>
        </pc:spChg>
        <pc:spChg chg="mod topLvl">
          <ac:chgData name="Parida, Priyadarshan" userId="e6233861-e335-4431-9103-58729923eb1d" providerId="ADAL" clId="{D663BE5F-314A-9F43-8643-4417675939C9}" dt="2025-05-09T01:38:14.091" v="2822" actId="14861"/>
          <ac:spMkLst>
            <pc:docMk/>
            <pc:sldMk cId="4199715275" sldId="276"/>
            <ac:spMk id="31" creationId="{81243C73-631F-C44E-853F-E422375C2AD3}"/>
          </ac:spMkLst>
        </pc:spChg>
        <pc:spChg chg="mod topLvl">
          <ac:chgData name="Parida, Priyadarshan" userId="e6233861-e335-4431-9103-58729923eb1d" providerId="ADAL" clId="{D663BE5F-314A-9F43-8643-4417675939C9}" dt="2025-05-09T01:38:20.668" v="2826" actId="20577"/>
          <ac:spMkLst>
            <pc:docMk/>
            <pc:sldMk cId="4199715275" sldId="276"/>
            <ac:spMk id="32" creationId="{79C25C1B-3AE0-3931-B199-FDE74D7F5070}"/>
          </ac:spMkLst>
        </pc:spChg>
        <pc:spChg chg="topLvl">
          <ac:chgData name="Parida, Priyadarshan" userId="e6233861-e335-4431-9103-58729923eb1d" providerId="ADAL" clId="{D663BE5F-314A-9F43-8643-4417675939C9}" dt="2025-05-09T01:38:04.003" v="2819" actId="165"/>
          <ac:spMkLst>
            <pc:docMk/>
            <pc:sldMk cId="4199715275" sldId="276"/>
            <ac:spMk id="33" creationId="{7EF9451E-C2E8-B6C0-C635-8CB5639BDF60}"/>
          </ac:spMkLst>
        </pc:spChg>
        <pc:spChg chg="mod topLvl">
          <ac:chgData name="Parida, Priyadarshan" userId="e6233861-e335-4431-9103-58729923eb1d" providerId="ADAL" clId="{D663BE5F-314A-9F43-8643-4417675939C9}" dt="2025-05-09T01:38:14.091" v="2822" actId="14861"/>
          <ac:spMkLst>
            <pc:docMk/>
            <pc:sldMk cId="4199715275" sldId="276"/>
            <ac:spMk id="35" creationId="{9804602B-5F99-F013-4D07-177B4CEE9CA8}"/>
          </ac:spMkLst>
        </pc:spChg>
        <pc:spChg chg="mod topLvl">
          <ac:chgData name="Parida, Priyadarshan" userId="e6233861-e335-4431-9103-58729923eb1d" providerId="ADAL" clId="{D663BE5F-314A-9F43-8643-4417675939C9}" dt="2025-05-09T01:38:23.018" v="2828" actId="20577"/>
          <ac:spMkLst>
            <pc:docMk/>
            <pc:sldMk cId="4199715275" sldId="276"/>
            <ac:spMk id="36" creationId="{5424BA69-BA02-3560-CDE8-297BFA3753DE}"/>
          </ac:spMkLst>
        </pc:spChg>
        <pc:spChg chg="mod topLvl">
          <ac:chgData name="Parida, Priyadarshan" userId="e6233861-e335-4431-9103-58729923eb1d" providerId="ADAL" clId="{D663BE5F-314A-9F43-8643-4417675939C9}" dt="2025-05-09T01:38:04.003" v="2819" actId="165"/>
          <ac:spMkLst>
            <pc:docMk/>
            <pc:sldMk cId="4199715275" sldId="276"/>
            <ac:spMk id="37" creationId="{5CBB010C-4431-2BF4-2EA4-8D2373034548}"/>
          </ac:spMkLst>
        </pc:spChg>
        <pc:spChg chg="mod topLvl">
          <ac:chgData name="Parida, Priyadarshan" userId="e6233861-e335-4431-9103-58729923eb1d" providerId="ADAL" clId="{D663BE5F-314A-9F43-8643-4417675939C9}" dt="2025-05-09T01:38:14.091" v="2822" actId="14861"/>
          <ac:spMkLst>
            <pc:docMk/>
            <pc:sldMk cId="4199715275" sldId="276"/>
            <ac:spMk id="40" creationId="{ABF1CD65-A339-9BCB-BCA5-61C2398BB8A2}"/>
          </ac:spMkLst>
        </pc:spChg>
        <pc:spChg chg="mod topLvl">
          <ac:chgData name="Parida, Priyadarshan" userId="e6233861-e335-4431-9103-58729923eb1d" providerId="ADAL" clId="{D663BE5F-314A-9F43-8643-4417675939C9}" dt="2025-05-09T01:38:25.185" v="2830" actId="20577"/>
          <ac:spMkLst>
            <pc:docMk/>
            <pc:sldMk cId="4199715275" sldId="276"/>
            <ac:spMk id="44" creationId="{6BF42D5F-2879-26A6-5471-37B0F8A76CD2}"/>
          </ac:spMkLst>
        </pc:spChg>
        <pc:spChg chg="topLvl">
          <ac:chgData name="Parida, Priyadarshan" userId="e6233861-e335-4431-9103-58729923eb1d" providerId="ADAL" clId="{D663BE5F-314A-9F43-8643-4417675939C9}" dt="2025-05-09T01:38:04.003" v="2819" actId="165"/>
          <ac:spMkLst>
            <pc:docMk/>
            <pc:sldMk cId="4199715275" sldId="276"/>
            <ac:spMk id="45" creationId="{8E891E36-BF9B-FF9C-0BD6-D9C430CA860A}"/>
          </ac:spMkLst>
        </pc:spChg>
        <pc:grpChg chg="del">
          <ac:chgData name="Parida, Priyadarshan" userId="e6233861-e335-4431-9103-58729923eb1d" providerId="ADAL" clId="{D663BE5F-314A-9F43-8643-4417675939C9}" dt="2025-05-09T01:37:30.188" v="2814" actId="165"/>
          <ac:grpSpMkLst>
            <pc:docMk/>
            <pc:sldMk cId="4199715275" sldId="276"/>
            <ac:grpSpMk id="7" creationId="{D92D3F51-FBDC-6C18-1445-5F3D9831897A}"/>
          </ac:grpSpMkLst>
        </pc:grpChg>
        <pc:grpChg chg="del">
          <ac:chgData name="Parida, Priyadarshan" userId="e6233861-e335-4431-9103-58729923eb1d" providerId="ADAL" clId="{D663BE5F-314A-9F43-8643-4417675939C9}" dt="2025-05-09T01:38:04.003" v="2819" actId="165"/>
          <ac:grpSpMkLst>
            <pc:docMk/>
            <pc:sldMk cId="4199715275" sldId="276"/>
            <ac:grpSpMk id="38" creationId="{8CA945D4-8C68-D221-D8F5-8F392652EBDD}"/>
          </ac:grpSpMkLst>
        </pc:grpChg>
      </pc:sldChg>
      <pc:sldChg chg="modSp mod">
        <pc:chgData name="Parida, Priyadarshan" userId="e6233861-e335-4431-9103-58729923eb1d" providerId="ADAL" clId="{D663BE5F-314A-9F43-8643-4417675939C9}" dt="2025-05-09T01:24:16.930" v="2668" actId="1036"/>
        <pc:sldMkLst>
          <pc:docMk/>
          <pc:sldMk cId="86241322" sldId="281"/>
        </pc:sldMkLst>
        <pc:spChg chg="mod">
          <ac:chgData name="Parida, Priyadarshan" userId="e6233861-e335-4431-9103-58729923eb1d" providerId="ADAL" clId="{D663BE5F-314A-9F43-8643-4417675939C9}" dt="2025-05-09T00:50:51.196" v="2532" actId="1076"/>
          <ac:spMkLst>
            <pc:docMk/>
            <pc:sldMk cId="86241322" sldId="281"/>
            <ac:spMk id="6" creationId="{49E5883A-FA1C-FFA0-BE03-485713044028}"/>
          </ac:spMkLst>
        </pc:spChg>
        <pc:spChg chg="mod">
          <ac:chgData name="Parida, Priyadarshan" userId="e6233861-e335-4431-9103-58729923eb1d" providerId="ADAL" clId="{D663BE5F-314A-9F43-8643-4417675939C9}" dt="2025-05-09T00:50:51.196" v="2532" actId="1076"/>
          <ac:spMkLst>
            <pc:docMk/>
            <pc:sldMk cId="86241322" sldId="281"/>
            <ac:spMk id="7" creationId="{07E60252-48EC-5662-F2EB-F5D56AC34397}"/>
          </ac:spMkLst>
        </pc:spChg>
        <pc:spChg chg="mod">
          <ac:chgData name="Parida, Priyadarshan" userId="e6233861-e335-4431-9103-58729923eb1d" providerId="ADAL" clId="{D663BE5F-314A-9F43-8643-4417675939C9}" dt="2025-05-09T01:24:16.930" v="2668" actId="1036"/>
          <ac:spMkLst>
            <pc:docMk/>
            <pc:sldMk cId="86241322" sldId="281"/>
            <ac:spMk id="16" creationId="{0E122A46-3FFA-B7F2-19AF-4A3298C7F61F}"/>
          </ac:spMkLst>
        </pc:spChg>
        <pc:spChg chg="mod">
          <ac:chgData name="Parida, Priyadarshan" userId="e6233861-e335-4431-9103-58729923eb1d" providerId="ADAL" clId="{D663BE5F-314A-9F43-8643-4417675939C9}" dt="2025-05-09T01:24:16.930" v="2668" actId="1036"/>
          <ac:spMkLst>
            <pc:docMk/>
            <pc:sldMk cId="86241322" sldId="281"/>
            <ac:spMk id="17" creationId="{C4B80500-D13F-6454-679D-E10BB90C356F}"/>
          </ac:spMkLst>
        </pc:spChg>
        <pc:spChg chg="mod">
          <ac:chgData name="Parida, Priyadarshan" userId="e6233861-e335-4431-9103-58729923eb1d" providerId="ADAL" clId="{D663BE5F-314A-9F43-8643-4417675939C9}" dt="2025-05-09T01:24:16.930" v="2668" actId="1036"/>
          <ac:spMkLst>
            <pc:docMk/>
            <pc:sldMk cId="86241322" sldId="281"/>
            <ac:spMk id="18" creationId="{B4A36DA5-1F4F-BC61-734A-5A82EDB332FE}"/>
          </ac:spMkLst>
        </pc:spChg>
        <pc:spChg chg="mod">
          <ac:chgData name="Parida, Priyadarshan" userId="e6233861-e335-4431-9103-58729923eb1d" providerId="ADAL" clId="{D663BE5F-314A-9F43-8643-4417675939C9}" dt="2025-05-09T01:24:16.930" v="2668" actId="1036"/>
          <ac:spMkLst>
            <pc:docMk/>
            <pc:sldMk cId="86241322" sldId="281"/>
            <ac:spMk id="19" creationId="{ADB87406-6658-3DA6-B4A8-4AE1B154676E}"/>
          </ac:spMkLst>
        </pc:spChg>
        <pc:spChg chg="mod">
          <ac:chgData name="Parida, Priyadarshan" userId="e6233861-e335-4431-9103-58729923eb1d" providerId="ADAL" clId="{D663BE5F-314A-9F43-8643-4417675939C9}" dt="2025-05-09T01:24:16.930" v="2668" actId="1036"/>
          <ac:spMkLst>
            <pc:docMk/>
            <pc:sldMk cId="86241322" sldId="281"/>
            <ac:spMk id="20" creationId="{2216CA10-452C-A433-A0F1-F5911E735CCE}"/>
          </ac:spMkLst>
        </pc:spChg>
      </pc:sldChg>
      <pc:sldChg chg="modSp mod">
        <pc:chgData name="Parida, Priyadarshan" userId="e6233861-e335-4431-9103-58729923eb1d" providerId="ADAL" clId="{D663BE5F-314A-9F43-8643-4417675939C9}" dt="2025-05-09T00:46:39.802" v="2531" actId="20577"/>
        <pc:sldMkLst>
          <pc:docMk/>
          <pc:sldMk cId="3596481043" sldId="283"/>
        </pc:sldMkLst>
        <pc:spChg chg="mod">
          <ac:chgData name="Parida, Priyadarshan" userId="e6233861-e335-4431-9103-58729923eb1d" providerId="ADAL" clId="{D663BE5F-314A-9F43-8643-4417675939C9}" dt="2025-05-09T00:44:58.198" v="2523" actId="20577"/>
          <ac:spMkLst>
            <pc:docMk/>
            <pc:sldMk cId="3596481043" sldId="283"/>
            <ac:spMk id="8" creationId="{CB9A2E03-EBC0-DC4D-0544-8A24441C4B22}"/>
          </ac:spMkLst>
        </pc:spChg>
        <pc:spChg chg="mod">
          <ac:chgData name="Parida, Priyadarshan" userId="e6233861-e335-4431-9103-58729923eb1d" providerId="ADAL" clId="{D663BE5F-314A-9F43-8643-4417675939C9}" dt="2025-05-09T00:46:39.802" v="2531" actId="20577"/>
          <ac:spMkLst>
            <pc:docMk/>
            <pc:sldMk cId="3596481043" sldId="283"/>
            <ac:spMk id="17" creationId="{8888F562-A62D-D83F-ABB5-83A00E6256CA}"/>
          </ac:spMkLst>
        </pc:spChg>
      </pc:sldChg>
      <pc:sldChg chg="addSp delSp modSp mod">
        <pc:chgData name="Parida, Priyadarshan" userId="e6233861-e335-4431-9103-58729923eb1d" providerId="ADAL" clId="{D663BE5F-314A-9F43-8643-4417675939C9}" dt="2025-05-09T01:35:24.717" v="2813" actId="12"/>
        <pc:sldMkLst>
          <pc:docMk/>
          <pc:sldMk cId="1736384411" sldId="284"/>
        </pc:sldMkLst>
        <pc:spChg chg="mod">
          <ac:chgData name="Parida, Priyadarshan" userId="e6233861-e335-4431-9103-58729923eb1d" providerId="ADAL" clId="{D663BE5F-314A-9F43-8643-4417675939C9}" dt="2025-05-08T22:22:06.543" v="508" actId="1036"/>
          <ac:spMkLst>
            <pc:docMk/>
            <pc:sldMk cId="1736384411" sldId="284"/>
            <ac:spMk id="3" creationId="{BB7E6124-EB18-71D0-4385-F407EA78897E}"/>
          </ac:spMkLst>
        </pc:spChg>
        <pc:spChg chg="add mod">
          <ac:chgData name="Parida, Priyadarshan" userId="e6233861-e335-4431-9103-58729923eb1d" providerId="ADAL" clId="{D663BE5F-314A-9F43-8643-4417675939C9}" dt="2025-05-08T22:42:47.920" v="1423" actId="1035"/>
          <ac:spMkLst>
            <pc:docMk/>
            <pc:sldMk cId="1736384411" sldId="284"/>
            <ac:spMk id="4" creationId="{63147202-EB85-7720-04C1-771D10A7CA58}"/>
          </ac:spMkLst>
        </pc:spChg>
        <pc:spChg chg="add mod">
          <ac:chgData name="Parida, Priyadarshan" userId="e6233861-e335-4431-9103-58729923eb1d" providerId="ADAL" clId="{D663BE5F-314A-9F43-8643-4417675939C9}" dt="2025-05-08T22:42:47.920" v="1423" actId="1035"/>
          <ac:spMkLst>
            <pc:docMk/>
            <pc:sldMk cId="1736384411" sldId="284"/>
            <ac:spMk id="5" creationId="{D102499F-E682-7EB7-7F5A-D3813DBB4CBE}"/>
          </ac:spMkLst>
        </pc:spChg>
        <pc:spChg chg="add mod">
          <ac:chgData name="Parida, Priyadarshan" userId="e6233861-e335-4431-9103-58729923eb1d" providerId="ADAL" clId="{D663BE5F-314A-9F43-8643-4417675939C9}" dt="2025-05-08T22:42:47.920" v="1423" actId="1035"/>
          <ac:spMkLst>
            <pc:docMk/>
            <pc:sldMk cId="1736384411" sldId="284"/>
            <ac:spMk id="7" creationId="{7DEF679C-3844-79DC-0763-BCD1405EE585}"/>
          </ac:spMkLst>
        </pc:spChg>
        <pc:spChg chg="add mod">
          <ac:chgData name="Parida, Priyadarshan" userId="e6233861-e335-4431-9103-58729923eb1d" providerId="ADAL" clId="{D663BE5F-314A-9F43-8643-4417675939C9}" dt="2025-05-08T22:42:47.920" v="1423" actId="1035"/>
          <ac:spMkLst>
            <pc:docMk/>
            <pc:sldMk cId="1736384411" sldId="284"/>
            <ac:spMk id="8" creationId="{DC80E941-7EAA-867C-863F-ECA7D518ADDC}"/>
          </ac:spMkLst>
        </pc:spChg>
        <pc:spChg chg="add mod">
          <ac:chgData name="Parida, Priyadarshan" userId="e6233861-e335-4431-9103-58729923eb1d" providerId="ADAL" clId="{D663BE5F-314A-9F43-8643-4417675939C9}" dt="2025-05-08T22:42:47.920" v="1423" actId="1035"/>
          <ac:spMkLst>
            <pc:docMk/>
            <pc:sldMk cId="1736384411" sldId="284"/>
            <ac:spMk id="9" creationId="{A2D0348F-D390-7B9C-06FD-0E1A254A708B}"/>
          </ac:spMkLst>
        </pc:spChg>
        <pc:spChg chg="add mod">
          <ac:chgData name="Parida, Priyadarshan" userId="e6233861-e335-4431-9103-58729923eb1d" providerId="ADAL" clId="{D663BE5F-314A-9F43-8643-4417675939C9}" dt="2025-05-08T22:42:30.757" v="1408" actId="1035"/>
          <ac:spMkLst>
            <pc:docMk/>
            <pc:sldMk cId="1736384411" sldId="284"/>
            <ac:spMk id="11" creationId="{C0C5B45E-96C4-2104-E36D-599BBE4B6222}"/>
          </ac:spMkLst>
        </pc:spChg>
        <pc:spChg chg="add mod">
          <ac:chgData name="Parida, Priyadarshan" userId="e6233861-e335-4431-9103-58729923eb1d" providerId="ADAL" clId="{D663BE5F-314A-9F43-8643-4417675939C9}" dt="2025-05-08T22:42:47.920" v="1423" actId="1035"/>
          <ac:spMkLst>
            <pc:docMk/>
            <pc:sldMk cId="1736384411" sldId="284"/>
            <ac:spMk id="12" creationId="{D955052B-8FAF-3ED2-B519-9038F0DE9054}"/>
          </ac:spMkLst>
        </pc:spChg>
        <pc:spChg chg="add mod">
          <ac:chgData name="Parida, Priyadarshan" userId="e6233861-e335-4431-9103-58729923eb1d" providerId="ADAL" clId="{D663BE5F-314A-9F43-8643-4417675939C9}" dt="2025-05-08T22:42:47.920" v="1423" actId="1035"/>
          <ac:spMkLst>
            <pc:docMk/>
            <pc:sldMk cId="1736384411" sldId="284"/>
            <ac:spMk id="13" creationId="{D9AE3BAF-90C9-D76C-79BB-FDCBAE7CB56F}"/>
          </ac:spMkLst>
        </pc:spChg>
        <pc:spChg chg="del">
          <ac:chgData name="Parida, Priyadarshan" userId="e6233861-e335-4431-9103-58729923eb1d" providerId="ADAL" clId="{D663BE5F-314A-9F43-8643-4417675939C9}" dt="2025-05-08T22:22:01.969" v="494" actId="478"/>
          <ac:spMkLst>
            <pc:docMk/>
            <pc:sldMk cId="1736384411" sldId="284"/>
            <ac:spMk id="15" creationId="{65764F13-E208-944F-1916-4CB729CCA828}"/>
          </ac:spMkLst>
        </pc:spChg>
        <pc:spChg chg="add del mod">
          <ac:chgData name="Parida, Priyadarshan" userId="e6233861-e335-4431-9103-58729923eb1d" providerId="ADAL" clId="{D663BE5F-314A-9F43-8643-4417675939C9}" dt="2025-05-08T22:22:01.969" v="494" actId="478"/>
          <ac:spMkLst>
            <pc:docMk/>
            <pc:sldMk cId="1736384411" sldId="284"/>
            <ac:spMk id="16" creationId="{22AC19A3-9032-DC3D-EDE7-A83AEEB1C3F8}"/>
          </ac:spMkLst>
        </pc:spChg>
        <pc:spChg chg="add del mod">
          <ac:chgData name="Parida, Priyadarshan" userId="e6233861-e335-4431-9103-58729923eb1d" providerId="ADAL" clId="{D663BE5F-314A-9F43-8643-4417675939C9}" dt="2025-05-08T22:22:01.969" v="494" actId="478"/>
          <ac:spMkLst>
            <pc:docMk/>
            <pc:sldMk cId="1736384411" sldId="284"/>
            <ac:spMk id="17" creationId="{E1B36988-583C-5ED3-8486-58A77DEA9715}"/>
          </ac:spMkLst>
        </pc:spChg>
        <pc:spChg chg="add mod">
          <ac:chgData name="Parida, Priyadarshan" userId="e6233861-e335-4431-9103-58729923eb1d" providerId="ADAL" clId="{D663BE5F-314A-9F43-8643-4417675939C9}" dt="2025-05-08T22:42:47.920" v="1423" actId="1035"/>
          <ac:spMkLst>
            <pc:docMk/>
            <pc:sldMk cId="1736384411" sldId="284"/>
            <ac:spMk id="19" creationId="{D2E4B181-6D8D-BD7F-4871-B174F3007381}"/>
          </ac:spMkLst>
        </pc:spChg>
        <pc:spChg chg="add mod">
          <ac:chgData name="Parida, Priyadarshan" userId="e6233861-e335-4431-9103-58729923eb1d" providerId="ADAL" clId="{D663BE5F-314A-9F43-8643-4417675939C9}" dt="2025-05-08T22:42:47.920" v="1423" actId="1035"/>
          <ac:spMkLst>
            <pc:docMk/>
            <pc:sldMk cId="1736384411" sldId="284"/>
            <ac:spMk id="20" creationId="{E2F27E90-0CAA-EAC4-2D22-C7D682531531}"/>
          </ac:spMkLst>
        </pc:spChg>
        <pc:spChg chg="add mod">
          <ac:chgData name="Parida, Priyadarshan" userId="e6233861-e335-4431-9103-58729923eb1d" providerId="ADAL" clId="{D663BE5F-314A-9F43-8643-4417675939C9}" dt="2025-05-09T01:35:24.717" v="2813" actId="12"/>
          <ac:spMkLst>
            <pc:docMk/>
            <pc:sldMk cId="1736384411" sldId="284"/>
            <ac:spMk id="21" creationId="{B00F2A9D-E727-E999-3E8E-720554E436F0}"/>
          </ac:spMkLst>
        </pc:spChg>
        <pc:graphicFrameChg chg="mod modGraphic">
          <ac:chgData name="Parida, Priyadarshan" userId="e6233861-e335-4431-9103-58729923eb1d" providerId="ADAL" clId="{D663BE5F-314A-9F43-8643-4417675939C9}" dt="2025-05-08T22:21:50.365" v="493" actId="20577"/>
          <ac:graphicFrameMkLst>
            <pc:docMk/>
            <pc:sldMk cId="1736384411" sldId="284"/>
            <ac:graphicFrameMk id="6" creationId="{D44D081D-E8CE-71FC-246E-C2450412C91E}"/>
          </ac:graphicFrameMkLst>
        </pc:graphicFrameChg>
        <pc:graphicFrameChg chg="mod modGraphic">
          <ac:chgData name="Parida, Priyadarshan" userId="e6233861-e335-4431-9103-58729923eb1d" providerId="ADAL" clId="{D663BE5F-314A-9F43-8643-4417675939C9}" dt="2025-05-08T22:22:06.543" v="508" actId="1036"/>
          <ac:graphicFrameMkLst>
            <pc:docMk/>
            <pc:sldMk cId="1736384411" sldId="284"/>
            <ac:graphicFrameMk id="10" creationId="{6C0AC553-A6D8-8089-5397-BD6461CD8B13}"/>
          </ac:graphicFrameMkLst>
        </pc:graphicFrameChg>
        <pc:graphicFrameChg chg="mod">
          <ac:chgData name="Parida, Priyadarshan" userId="e6233861-e335-4431-9103-58729923eb1d" providerId="ADAL" clId="{D663BE5F-314A-9F43-8643-4417675939C9}" dt="2025-05-08T22:42:30.757" v="1408" actId="1035"/>
          <ac:graphicFrameMkLst>
            <pc:docMk/>
            <pc:sldMk cId="1736384411" sldId="284"/>
            <ac:graphicFrameMk id="14" creationId="{F4F0220F-B748-2B23-3FC1-F0EB2FEBBB44}"/>
          </ac:graphicFrameMkLst>
        </pc:graphicFrameChg>
        <pc:graphicFrameChg chg="del">
          <ac:chgData name="Parida, Priyadarshan" userId="e6233861-e335-4431-9103-58729923eb1d" providerId="ADAL" clId="{D663BE5F-314A-9F43-8643-4417675939C9}" dt="2025-05-08T22:22:01.969" v="494" actId="478"/>
          <ac:graphicFrameMkLst>
            <pc:docMk/>
            <pc:sldMk cId="1736384411" sldId="284"/>
            <ac:graphicFrameMk id="18" creationId="{9C6EDA18-6F7B-FF8F-ECD6-D65652901A3D}"/>
          </ac:graphicFrameMkLst>
        </pc:graphicFrameChg>
        <pc:graphicFrameChg chg="add del mod">
          <ac:chgData name="Parida, Priyadarshan" userId="e6233861-e335-4431-9103-58729923eb1d" providerId="ADAL" clId="{D663BE5F-314A-9F43-8643-4417675939C9}" dt="2025-05-08T22:42:21.470" v="1398" actId="478"/>
          <ac:graphicFrameMkLst>
            <pc:docMk/>
            <pc:sldMk cId="1736384411" sldId="284"/>
            <ac:graphicFrameMk id="22" creationId="{8BD6CEE6-8DE9-FB06-9BCB-858B0B9B6C45}"/>
          </ac:graphicFrameMkLst>
        </pc:graphicFrameChg>
      </pc:sldChg>
      <pc:sldChg chg="addSp delSp modSp del mod">
        <pc:chgData name="Parida, Priyadarshan" userId="e6233861-e335-4431-9103-58729923eb1d" providerId="ADAL" clId="{D663BE5F-314A-9F43-8643-4417675939C9}" dt="2025-05-09T00:54:42.917" v="2634" actId="2696"/>
        <pc:sldMkLst>
          <pc:docMk/>
          <pc:sldMk cId="3910110367" sldId="285"/>
        </pc:sldMkLst>
        <pc:spChg chg="add del mod">
          <ac:chgData name="Parida, Priyadarshan" userId="e6233861-e335-4431-9103-58729923eb1d" providerId="ADAL" clId="{D663BE5F-314A-9F43-8643-4417675939C9}" dt="2025-05-08T22:23:23.712" v="510" actId="478"/>
          <ac:spMkLst>
            <pc:docMk/>
            <pc:sldMk cId="3910110367" sldId="285"/>
            <ac:spMk id="3" creationId="{0E670805-7EC1-AE6C-77A9-A42CABFD8FFD}"/>
          </ac:spMkLst>
        </pc:spChg>
        <pc:spChg chg="mod topLvl">
          <ac:chgData name="Parida, Priyadarshan" userId="e6233861-e335-4431-9103-58729923eb1d" providerId="ADAL" clId="{D663BE5F-314A-9F43-8643-4417675939C9}" dt="2025-05-08T22:53:45.758" v="1697" actId="14100"/>
          <ac:spMkLst>
            <pc:docMk/>
            <pc:sldMk cId="3910110367" sldId="285"/>
            <ac:spMk id="6" creationId="{6FA529C2-7848-A099-A871-5413369E7459}"/>
          </ac:spMkLst>
        </pc:spChg>
        <pc:spChg chg="mod topLvl">
          <ac:chgData name="Parida, Priyadarshan" userId="e6233861-e335-4431-9103-58729923eb1d" providerId="ADAL" clId="{D663BE5F-314A-9F43-8643-4417675939C9}" dt="2025-05-08T22:52:20.048" v="1648" actId="948"/>
          <ac:spMkLst>
            <pc:docMk/>
            <pc:sldMk cId="3910110367" sldId="285"/>
            <ac:spMk id="7" creationId="{8B981BB9-E76B-D518-3D12-553E55E84E44}"/>
          </ac:spMkLst>
        </pc:spChg>
        <pc:spChg chg="mod topLvl">
          <ac:chgData name="Parida, Priyadarshan" userId="e6233861-e335-4431-9103-58729923eb1d" providerId="ADAL" clId="{D663BE5F-314A-9F43-8643-4417675939C9}" dt="2025-05-08T22:52:58.579" v="1691" actId="207"/>
          <ac:spMkLst>
            <pc:docMk/>
            <pc:sldMk cId="3910110367" sldId="285"/>
            <ac:spMk id="8" creationId="{7B1D9EB7-98DB-B720-95B9-5D671835A686}"/>
          </ac:spMkLst>
        </pc:spChg>
        <pc:spChg chg="mod topLvl">
          <ac:chgData name="Parida, Priyadarshan" userId="e6233861-e335-4431-9103-58729923eb1d" providerId="ADAL" clId="{D663BE5F-314A-9F43-8643-4417675939C9}" dt="2025-05-08T22:52:15.148" v="1647" actId="948"/>
          <ac:spMkLst>
            <pc:docMk/>
            <pc:sldMk cId="3910110367" sldId="285"/>
            <ac:spMk id="9" creationId="{6A397249-3E27-9318-AED5-07BA0BF9BADF}"/>
          </ac:spMkLst>
        </pc:spChg>
        <pc:spChg chg="mod topLvl">
          <ac:chgData name="Parida, Priyadarshan" userId="e6233861-e335-4431-9103-58729923eb1d" providerId="ADAL" clId="{D663BE5F-314A-9F43-8643-4417675939C9}" dt="2025-05-08T22:52:58.579" v="1691" actId="207"/>
          <ac:spMkLst>
            <pc:docMk/>
            <pc:sldMk cId="3910110367" sldId="285"/>
            <ac:spMk id="10" creationId="{E66920CA-1310-2FAA-15FC-F655DDF5F388}"/>
          </ac:spMkLst>
        </pc:spChg>
        <pc:spChg chg="mod topLvl">
          <ac:chgData name="Parida, Priyadarshan" userId="e6233861-e335-4431-9103-58729923eb1d" providerId="ADAL" clId="{D663BE5F-314A-9F43-8643-4417675939C9}" dt="2025-05-08T22:52:04.529" v="1646" actId="948"/>
          <ac:spMkLst>
            <pc:docMk/>
            <pc:sldMk cId="3910110367" sldId="285"/>
            <ac:spMk id="11" creationId="{3F747960-E46B-E83B-7441-0E6538332E56}"/>
          </ac:spMkLst>
        </pc:spChg>
        <pc:spChg chg="add del mod">
          <ac:chgData name="Parida, Priyadarshan" userId="e6233861-e335-4431-9103-58729923eb1d" providerId="ADAL" clId="{D663BE5F-314A-9F43-8643-4417675939C9}" dt="2025-05-08T22:39:02.800" v="1267" actId="478"/>
          <ac:spMkLst>
            <pc:docMk/>
            <pc:sldMk cId="3910110367" sldId="285"/>
            <ac:spMk id="12" creationId="{6CE4AE6E-3263-8974-4576-8B37E86F4C5F}"/>
          </ac:spMkLst>
        </pc:spChg>
        <pc:spChg chg="add mod topLvl">
          <ac:chgData name="Parida, Priyadarshan" userId="e6233861-e335-4431-9103-58729923eb1d" providerId="ADAL" clId="{D663BE5F-314A-9F43-8643-4417675939C9}" dt="2025-05-08T22:53:17.459" v="1695" actId="1036"/>
          <ac:spMkLst>
            <pc:docMk/>
            <pc:sldMk cId="3910110367" sldId="285"/>
            <ac:spMk id="15" creationId="{7BD8343E-EC57-A545-CD80-5185109B7811}"/>
          </ac:spMkLst>
        </pc:spChg>
        <pc:spChg chg="add mod topLvl">
          <ac:chgData name="Parida, Priyadarshan" userId="e6233861-e335-4431-9103-58729923eb1d" providerId="ADAL" clId="{D663BE5F-314A-9F43-8643-4417675939C9}" dt="2025-05-08T22:50:17.233" v="1629" actId="1035"/>
          <ac:spMkLst>
            <pc:docMk/>
            <pc:sldMk cId="3910110367" sldId="285"/>
            <ac:spMk id="16" creationId="{63D7AD18-F94B-0477-8613-C1A06E1EF29C}"/>
          </ac:spMkLst>
        </pc:spChg>
        <pc:spChg chg="add mod topLvl">
          <ac:chgData name="Parida, Priyadarshan" userId="e6233861-e335-4431-9103-58729923eb1d" providerId="ADAL" clId="{D663BE5F-314A-9F43-8643-4417675939C9}" dt="2025-05-08T22:50:17.233" v="1629" actId="1035"/>
          <ac:spMkLst>
            <pc:docMk/>
            <pc:sldMk cId="3910110367" sldId="285"/>
            <ac:spMk id="17" creationId="{ADF9A5E3-2008-3411-E765-B07D2D0BC708}"/>
          </ac:spMkLst>
        </pc:spChg>
        <pc:grpChg chg="del mod">
          <ac:chgData name="Parida, Priyadarshan" userId="e6233861-e335-4431-9103-58729923eb1d" providerId="ADAL" clId="{D663BE5F-314A-9F43-8643-4417675939C9}" dt="2025-05-08T22:36:00.431" v="1237" actId="165"/>
          <ac:grpSpMkLst>
            <pc:docMk/>
            <pc:sldMk cId="3910110367" sldId="285"/>
            <ac:grpSpMk id="5" creationId="{A227B4E3-6C73-2993-2EBA-613818F57931}"/>
          </ac:grpSpMkLst>
        </pc:grpChg>
        <pc:grpChg chg="add del mod topLvl">
          <ac:chgData name="Parida, Priyadarshan" userId="e6233861-e335-4431-9103-58729923eb1d" providerId="ADAL" clId="{D663BE5F-314A-9F43-8643-4417675939C9}" dt="2025-05-08T22:44:15.197" v="1444" actId="165"/>
          <ac:grpSpMkLst>
            <pc:docMk/>
            <pc:sldMk cId="3910110367" sldId="285"/>
            <ac:grpSpMk id="13" creationId="{9BCD4FD8-4D67-478B-658B-B3D1DF79D6DB}"/>
          </ac:grpSpMkLst>
        </pc:grpChg>
        <pc:grpChg chg="add del">
          <ac:chgData name="Parida, Priyadarshan" userId="e6233861-e335-4431-9103-58729923eb1d" providerId="ADAL" clId="{D663BE5F-314A-9F43-8643-4417675939C9}" dt="2025-05-08T22:44:11.963" v="1443" actId="165"/>
          <ac:grpSpMkLst>
            <pc:docMk/>
            <pc:sldMk cId="3910110367" sldId="285"/>
            <ac:grpSpMk id="18" creationId="{9D9D25BD-CF5A-21FA-3B91-73252CB27CEE}"/>
          </ac:grpSpMkLst>
        </pc:grpChg>
        <pc:grpChg chg="add mod">
          <ac:chgData name="Parida, Priyadarshan" userId="e6233861-e335-4431-9103-58729923eb1d" providerId="ADAL" clId="{D663BE5F-314A-9F43-8643-4417675939C9}" dt="2025-05-09T00:40:23.223" v="2437" actId="1076"/>
          <ac:grpSpMkLst>
            <pc:docMk/>
            <pc:sldMk cId="3910110367" sldId="285"/>
            <ac:grpSpMk id="19" creationId="{AD12B948-FC5B-5F56-6532-799F36E3B2BF}"/>
          </ac:grpSpMkLst>
        </pc:grpChg>
        <pc:graphicFrameChg chg="add del mod modGraphic">
          <ac:chgData name="Parida, Priyadarshan" userId="e6233861-e335-4431-9103-58729923eb1d" providerId="ADAL" clId="{D663BE5F-314A-9F43-8643-4417675939C9}" dt="2025-05-08T22:35:56.506" v="1236" actId="18245"/>
          <ac:graphicFrameMkLst>
            <pc:docMk/>
            <pc:sldMk cId="3910110367" sldId="285"/>
            <ac:graphicFrameMk id="4" creationId="{D0EE36D6-4B29-0CCA-F5AF-5CD56187D217}"/>
          </ac:graphicFrameMkLst>
        </pc:graphicFrameChg>
        <pc:graphicFrameChg chg="add mod modGraphic">
          <ac:chgData name="Parida, Priyadarshan" userId="e6233861-e335-4431-9103-58729923eb1d" providerId="ADAL" clId="{D663BE5F-314A-9F43-8643-4417675939C9}" dt="2025-05-09T00:39:11.150" v="2433" actId="1076"/>
          <ac:graphicFrameMkLst>
            <pc:docMk/>
            <pc:sldMk cId="3910110367" sldId="285"/>
            <ac:graphicFrameMk id="20" creationId="{6724CDE9-0977-9D78-D08C-CDA4C0FD42BD}"/>
          </ac:graphicFrameMkLst>
        </pc:graphicFrameChg>
        <pc:picChg chg="add mod">
          <ac:chgData name="Parida, Priyadarshan" userId="e6233861-e335-4431-9103-58729923eb1d" providerId="ADAL" clId="{D663BE5F-314A-9F43-8643-4417675939C9}" dt="2025-05-09T00:52:02.425" v="2600" actId="1076"/>
          <ac:picMkLst>
            <pc:docMk/>
            <pc:sldMk cId="3910110367" sldId="285"/>
            <ac:picMk id="3" creationId="{61EF561F-C518-5279-ABEA-FEC7F49AF30A}"/>
          </ac:picMkLst>
        </pc:picChg>
      </pc:sldChg>
      <pc:sldChg chg="addSp delSp modSp mod">
        <pc:chgData name="Parida, Priyadarshan" userId="e6233861-e335-4431-9103-58729923eb1d" providerId="ADAL" clId="{D663BE5F-314A-9F43-8643-4417675939C9}" dt="2025-05-09T00:38:52.043" v="2430" actId="1038"/>
        <pc:sldMkLst>
          <pc:docMk/>
          <pc:sldMk cId="2404187712" sldId="286"/>
        </pc:sldMkLst>
        <pc:spChg chg="add del mod">
          <ac:chgData name="Parida, Priyadarshan" userId="e6233861-e335-4431-9103-58729923eb1d" providerId="ADAL" clId="{D663BE5F-314A-9F43-8643-4417675939C9}" dt="2025-05-08T22:58:09.817" v="1769" actId="478"/>
          <ac:spMkLst>
            <pc:docMk/>
            <pc:sldMk cId="2404187712" sldId="286"/>
            <ac:spMk id="3" creationId="{73EDA37A-5194-CD6D-8AD4-C2127D867F80}"/>
          </ac:spMkLst>
        </pc:spChg>
        <pc:spChg chg="add del mod">
          <ac:chgData name="Parida, Priyadarshan" userId="e6233861-e335-4431-9103-58729923eb1d" providerId="ADAL" clId="{D663BE5F-314A-9F43-8643-4417675939C9}" dt="2025-05-08T22:58:09.817" v="1769" actId="478"/>
          <ac:spMkLst>
            <pc:docMk/>
            <pc:sldMk cId="2404187712" sldId="286"/>
            <ac:spMk id="4" creationId="{035D72DB-1A2A-CB58-8071-9F23BA6121D5}"/>
          </ac:spMkLst>
        </pc:spChg>
        <pc:spChg chg="add del mod">
          <ac:chgData name="Parida, Priyadarshan" userId="e6233861-e335-4431-9103-58729923eb1d" providerId="ADAL" clId="{D663BE5F-314A-9F43-8643-4417675939C9}" dt="2025-05-08T22:58:09.817" v="1769" actId="478"/>
          <ac:spMkLst>
            <pc:docMk/>
            <pc:sldMk cId="2404187712" sldId="286"/>
            <ac:spMk id="5" creationId="{C659060E-1F1C-C7CF-5C22-61FF5E457343}"/>
          </ac:spMkLst>
        </pc:spChg>
        <pc:spChg chg="del mod">
          <ac:chgData name="Parida, Priyadarshan" userId="e6233861-e335-4431-9103-58729923eb1d" providerId="ADAL" clId="{D663BE5F-314A-9F43-8643-4417675939C9}" dt="2025-05-08T22:58:09.817" v="1769" actId="478"/>
          <ac:spMkLst>
            <pc:docMk/>
            <pc:sldMk cId="2404187712" sldId="286"/>
            <ac:spMk id="6" creationId="{197B1F9F-1C8F-9BB2-587B-06BD366BA6B4}"/>
          </ac:spMkLst>
        </pc:spChg>
        <pc:spChg chg="add del mod">
          <ac:chgData name="Parida, Priyadarshan" userId="e6233861-e335-4431-9103-58729923eb1d" providerId="ADAL" clId="{D663BE5F-314A-9F43-8643-4417675939C9}" dt="2025-05-08T22:58:09.817" v="1769" actId="478"/>
          <ac:spMkLst>
            <pc:docMk/>
            <pc:sldMk cId="2404187712" sldId="286"/>
            <ac:spMk id="7" creationId="{36C10603-BBB3-BEE9-B677-7BD27F206450}"/>
          </ac:spMkLst>
        </pc:spChg>
        <pc:spChg chg="mod">
          <ac:chgData name="Parida, Priyadarshan" userId="e6233861-e335-4431-9103-58729923eb1d" providerId="ADAL" clId="{D663BE5F-314A-9F43-8643-4417675939C9}" dt="2025-05-08T22:55:43.046" v="1698"/>
          <ac:spMkLst>
            <pc:docMk/>
            <pc:sldMk cId="2404187712" sldId="286"/>
            <ac:spMk id="10" creationId="{0CCC70FD-499B-8C60-57A5-C0201D6E38BC}"/>
          </ac:spMkLst>
        </pc:spChg>
        <pc:spChg chg="mod">
          <ac:chgData name="Parida, Priyadarshan" userId="e6233861-e335-4431-9103-58729923eb1d" providerId="ADAL" clId="{D663BE5F-314A-9F43-8643-4417675939C9}" dt="2025-05-08T22:55:43.046" v="1698"/>
          <ac:spMkLst>
            <pc:docMk/>
            <pc:sldMk cId="2404187712" sldId="286"/>
            <ac:spMk id="15" creationId="{A530BC1C-24EA-8313-BE84-AA0A5482B7AE}"/>
          </ac:spMkLst>
        </pc:spChg>
        <pc:spChg chg="mod">
          <ac:chgData name="Parida, Priyadarshan" userId="e6233861-e335-4431-9103-58729923eb1d" providerId="ADAL" clId="{D663BE5F-314A-9F43-8643-4417675939C9}" dt="2025-05-08T22:55:43.046" v="1698"/>
          <ac:spMkLst>
            <pc:docMk/>
            <pc:sldMk cId="2404187712" sldId="286"/>
            <ac:spMk id="18" creationId="{D18F7DA8-ADE3-25ED-B8F5-D77134701FAE}"/>
          </ac:spMkLst>
        </pc:spChg>
        <pc:spChg chg="mod">
          <ac:chgData name="Parida, Priyadarshan" userId="e6233861-e335-4431-9103-58729923eb1d" providerId="ADAL" clId="{D663BE5F-314A-9F43-8643-4417675939C9}" dt="2025-05-08T22:55:43.046" v="1698"/>
          <ac:spMkLst>
            <pc:docMk/>
            <pc:sldMk cId="2404187712" sldId="286"/>
            <ac:spMk id="24" creationId="{0DA47D4F-BA63-5793-F2BE-F38836822545}"/>
          </ac:spMkLst>
        </pc:spChg>
        <pc:spChg chg="mod">
          <ac:chgData name="Parida, Priyadarshan" userId="e6233861-e335-4431-9103-58729923eb1d" providerId="ADAL" clId="{D663BE5F-314A-9F43-8643-4417675939C9}" dt="2025-05-08T22:55:43.046" v="1698"/>
          <ac:spMkLst>
            <pc:docMk/>
            <pc:sldMk cId="2404187712" sldId="286"/>
            <ac:spMk id="28" creationId="{0A622F3D-54C2-B3C9-23B7-87564C3B059D}"/>
          </ac:spMkLst>
        </pc:spChg>
        <pc:spChg chg="mod">
          <ac:chgData name="Parida, Priyadarshan" userId="e6233861-e335-4431-9103-58729923eb1d" providerId="ADAL" clId="{D663BE5F-314A-9F43-8643-4417675939C9}" dt="2025-05-08T22:55:43.046" v="1698"/>
          <ac:spMkLst>
            <pc:docMk/>
            <pc:sldMk cId="2404187712" sldId="286"/>
            <ac:spMk id="32" creationId="{078CABDC-9EF8-1A62-E26C-2F4036BC6CB3}"/>
          </ac:spMkLst>
        </pc:spChg>
        <pc:spChg chg="add mod">
          <ac:chgData name="Parida, Priyadarshan" userId="e6233861-e335-4431-9103-58729923eb1d" providerId="ADAL" clId="{D663BE5F-314A-9F43-8643-4417675939C9}" dt="2025-05-09T00:38:52.043" v="2430" actId="1038"/>
          <ac:spMkLst>
            <pc:docMk/>
            <pc:sldMk cId="2404187712" sldId="286"/>
            <ac:spMk id="35" creationId="{2716F9C5-8F87-0384-A1C2-7888BFEB37E9}"/>
          </ac:spMkLst>
        </pc:spChg>
        <pc:spChg chg="add mod">
          <ac:chgData name="Parida, Priyadarshan" userId="e6233861-e335-4431-9103-58729923eb1d" providerId="ADAL" clId="{D663BE5F-314A-9F43-8643-4417675939C9}" dt="2025-05-09T00:38:52.043" v="2430" actId="1038"/>
          <ac:spMkLst>
            <pc:docMk/>
            <pc:sldMk cId="2404187712" sldId="286"/>
            <ac:spMk id="36" creationId="{80215E85-130B-7274-FE47-7D49CE197972}"/>
          </ac:spMkLst>
        </pc:spChg>
        <pc:spChg chg="add mod">
          <ac:chgData name="Parida, Priyadarshan" userId="e6233861-e335-4431-9103-58729923eb1d" providerId="ADAL" clId="{D663BE5F-314A-9F43-8643-4417675939C9}" dt="2025-05-09T00:38:52.043" v="2430" actId="1038"/>
          <ac:spMkLst>
            <pc:docMk/>
            <pc:sldMk cId="2404187712" sldId="286"/>
            <ac:spMk id="40" creationId="{D6FD0E48-2651-FA72-94B7-EE9D988B3248}"/>
          </ac:spMkLst>
        </pc:spChg>
        <pc:spChg chg="add mod">
          <ac:chgData name="Parida, Priyadarshan" userId="e6233861-e335-4431-9103-58729923eb1d" providerId="ADAL" clId="{D663BE5F-314A-9F43-8643-4417675939C9}" dt="2025-05-09T00:38:52.043" v="2430" actId="1038"/>
          <ac:spMkLst>
            <pc:docMk/>
            <pc:sldMk cId="2404187712" sldId="286"/>
            <ac:spMk id="41" creationId="{9AD47DC3-DF81-B90E-E599-148480157094}"/>
          </ac:spMkLst>
        </pc:spChg>
        <pc:spChg chg="add mod">
          <ac:chgData name="Parida, Priyadarshan" userId="e6233861-e335-4431-9103-58729923eb1d" providerId="ADAL" clId="{D663BE5F-314A-9F43-8643-4417675939C9}" dt="2025-05-09T00:38:52.043" v="2430" actId="1038"/>
          <ac:spMkLst>
            <pc:docMk/>
            <pc:sldMk cId="2404187712" sldId="286"/>
            <ac:spMk id="42" creationId="{E45BA8D4-E982-086E-CBA7-B3F0E522A979}"/>
          </ac:spMkLst>
        </pc:spChg>
        <pc:spChg chg="add mod">
          <ac:chgData name="Parida, Priyadarshan" userId="e6233861-e335-4431-9103-58729923eb1d" providerId="ADAL" clId="{D663BE5F-314A-9F43-8643-4417675939C9}" dt="2025-05-09T00:38:52.043" v="2430" actId="1038"/>
          <ac:spMkLst>
            <pc:docMk/>
            <pc:sldMk cId="2404187712" sldId="286"/>
            <ac:spMk id="43" creationId="{FBCCECD1-0536-913D-7387-046F3D129B74}"/>
          </ac:spMkLst>
        </pc:spChg>
        <pc:spChg chg="add mod">
          <ac:chgData name="Parida, Priyadarshan" userId="e6233861-e335-4431-9103-58729923eb1d" providerId="ADAL" clId="{D663BE5F-314A-9F43-8643-4417675939C9}" dt="2025-05-09T00:38:52.043" v="2430" actId="1038"/>
          <ac:spMkLst>
            <pc:docMk/>
            <pc:sldMk cId="2404187712" sldId="286"/>
            <ac:spMk id="44" creationId="{758C7BB4-529E-D52B-82D7-A0A1D7FAE6EC}"/>
          </ac:spMkLst>
        </pc:spChg>
        <pc:spChg chg="add mod">
          <ac:chgData name="Parida, Priyadarshan" userId="e6233861-e335-4431-9103-58729923eb1d" providerId="ADAL" clId="{D663BE5F-314A-9F43-8643-4417675939C9}" dt="2025-05-09T00:38:52.043" v="2430" actId="1038"/>
          <ac:spMkLst>
            <pc:docMk/>
            <pc:sldMk cId="2404187712" sldId="286"/>
            <ac:spMk id="45" creationId="{E68C5F06-8E7E-F6C6-565D-CC30E929C702}"/>
          </ac:spMkLst>
        </pc:spChg>
        <pc:spChg chg="add del mod">
          <ac:chgData name="Parida, Priyadarshan" userId="e6233861-e335-4431-9103-58729923eb1d" providerId="ADAL" clId="{D663BE5F-314A-9F43-8643-4417675939C9}" dt="2025-05-09T00:11:24.668" v="2277" actId="478"/>
          <ac:spMkLst>
            <pc:docMk/>
            <pc:sldMk cId="2404187712" sldId="286"/>
            <ac:spMk id="48" creationId="{38758934-EE22-935D-E20D-2B74AD14F15E}"/>
          </ac:spMkLst>
        </pc:spChg>
        <pc:spChg chg="add mod">
          <ac:chgData name="Parida, Priyadarshan" userId="e6233861-e335-4431-9103-58729923eb1d" providerId="ADAL" clId="{D663BE5F-314A-9F43-8643-4417675939C9}" dt="2025-05-09T00:38:52.043" v="2430" actId="1038"/>
          <ac:spMkLst>
            <pc:docMk/>
            <pc:sldMk cId="2404187712" sldId="286"/>
            <ac:spMk id="50" creationId="{388B41DF-2DE1-A84D-45F9-4AAB2084FABB}"/>
          </ac:spMkLst>
        </pc:spChg>
        <pc:grpChg chg="del mod">
          <ac:chgData name="Parida, Priyadarshan" userId="e6233861-e335-4431-9103-58729923eb1d" providerId="ADAL" clId="{D663BE5F-314A-9F43-8643-4417675939C9}" dt="2025-05-08T22:58:09.817" v="1769" actId="478"/>
          <ac:grpSpMkLst>
            <pc:docMk/>
            <pc:sldMk cId="2404187712" sldId="286"/>
            <ac:grpSpMk id="9" creationId="{7D6ECA90-D617-324F-95E5-5165539DBA84}"/>
          </ac:grpSpMkLst>
        </pc:grpChg>
        <pc:grpChg chg="del mod">
          <ac:chgData name="Parida, Priyadarshan" userId="e6233861-e335-4431-9103-58729923eb1d" providerId="ADAL" clId="{D663BE5F-314A-9F43-8643-4417675939C9}" dt="2025-05-08T22:58:09.817" v="1769" actId="478"/>
          <ac:grpSpMkLst>
            <pc:docMk/>
            <pc:sldMk cId="2404187712" sldId="286"/>
            <ac:grpSpMk id="17" creationId="{B149E49E-831B-7048-C914-BAE59718D267}"/>
          </ac:grpSpMkLst>
        </pc:grpChg>
        <pc:grpChg chg="add del">
          <ac:chgData name="Parida, Priyadarshan" userId="e6233861-e335-4431-9103-58729923eb1d" providerId="ADAL" clId="{D663BE5F-314A-9F43-8643-4417675939C9}" dt="2025-05-08T22:55:48.312" v="1700" actId="478"/>
          <ac:grpSpMkLst>
            <pc:docMk/>
            <pc:sldMk cId="2404187712" sldId="286"/>
            <ac:grpSpMk id="31" creationId="{9443C27E-7630-916B-D289-57B35AA8CBB5}"/>
          </ac:grpSpMkLst>
        </pc:grpChg>
        <pc:graphicFrameChg chg="add mod modGraphic">
          <ac:chgData name="Parida, Priyadarshan" userId="e6233861-e335-4431-9103-58729923eb1d" providerId="ADAL" clId="{D663BE5F-314A-9F43-8643-4417675939C9}" dt="2025-05-09T00:38:27.441" v="2387" actId="1076"/>
          <ac:graphicFrameMkLst>
            <pc:docMk/>
            <pc:sldMk cId="2404187712" sldId="286"/>
            <ac:graphicFrameMk id="47" creationId="{142ECCB4-BC99-9FA8-4F30-60BB2CEEA662}"/>
          </ac:graphicFrameMkLst>
        </pc:graphicFrameChg>
        <pc:picChg chg="add del mod">
          <ac:chgData name="Parida, Priyadarshan" userId="e6233861-e335-4431-9103-58729923eb1d" providerId="ADAL" clId="{D663BE5F-314A-9F43-8643-4417675939C9}" dt="2025-05-09T00:38:46.029" v="2405" actId="21"/>
          <ac:picMkLst>
            <pc:docMk/>
            <pc:sldMk cId="2404187712" sldId="286"/>
            <ac:picMk id="3" creationId="{E86701EA-1559-F9B0-875F-446127A8CF3F}"/>
          </ac:picMkLst>
        </pc:picChg>
        <pc:picChg chg="del mod">
          <ac:chgData name="Parida, Priyadarshan" userId="e6233861-e335-4431-9103-58729923eb1d" providerId="ADAL" clId="{D663BE5F-314A-9F43-8643-4417675939C9}" dt="2025-05-08T22:58:09.817" v="1769" actId="478"/>
          <ac:picMkLst>
            <pc:docMk/>
            <pc:sldMk cId="2404187712" sldId="286"/>
            <ac:picMk id="20" creationId="{BCA985ED-4BA0-8753-69BC-B49E49801478}"/>
          </ac:picMkLst>
        </pc:picChg>
        <pc:picChg chg="del mod">
          <ac:chgData name="Parida, Priyadarshan" userId="e6233861-e335-4431-9103-58729923eb1d" providerId="ADAL" clId="{D663BE5F-314A-9F43-8643-4417675939C9}" dt="2025-05-08T22:58:09.817" v="1769" actId="478"/>
          <ac:picMkLst>
            <pc:docMk/>
            <pc:sldMk cId="2404187712" sldId="286"/>
            <ac:picMk id="21" creationId="{8CACBF5F-8EB3-EE26-DFAA-B7CA67DA34FD}"/>
          </ac:picMkLst>
        </pc:picChg>
        <pc:picChg chg="del mod">
          <ac:chgData name="Parida, Priyadarshan" userId="e6233861-e335-4431-9103-58729923eb1d" providerId="ADAL" clId="{D663BE5F-314A-9F43-8643-4417675939C9}" dt="2025-05-08T22:58:09.817" v="1769" actId="478"/>
          <ac:picMkLst>
            <pc:docMk/>
            <pc:sldMk cId="2404187712" sldId="286"/>
            <ac:picMk id="22" creationId="{004D9D4D-44AC-89E6-B5EE-527BC3145E6C}"/>
          </ac:picMkLst>
        </pc:picChg>
        <pc:picChg chg="add mod">
          <ac:chgData name="Parida, Priyadarshan" userId="e6233861-e335-4431-9103-58729923eb1d" providerId="ADAL" clId="{D663BE5F-314A-9F43-8643-4417675939C9}" dt="2025-05-09T00:38:52.043" v="2430" actId="1038"/>
          <ac:picMkLst>
            <pc:docMk/>
            <pc:sldMk cId="2404187712" sldId="286"/>
            <ac:picMk id="38" creationId="{FA12B54B-AD67-AE05-9EE9-2C077C88346F}"/>
          </ac:picMkLst>
        </pc:picChg>
        <pc:picChg chg="add del mod">
          <ac:chgData name="Parida, Priyadarshan" userId="e6233861-e335-4431-9103-58729923eb1d" providerId="ADAL" clId="{D663BE5F-314A-9F43-8643-4417675939C9}" dt="2025-05-08T22:57:30.677" v="1763" actId="478"/>
          <ac:picMkLst>
            <pc:docMk/>
            <pc:sldMk cId="2404187712" sldId="286"/>
            <ac:picMk id="39" creationId="{F538C396-DA34-9112-6CCC-D4EC32485F2D}"/>
          </ac:picMkLst>
        </pc:picChg>
        <pc:picChg chg="add del mod">
          <ac:chgData name="Parida, Priyadarshan" userId="e6233861-e335-4431-9103-58729923eb1d" providerId="ADAL" clId="{D663BE5F-314A-9F43-8643-4417675939C9}" dt="2025-05-08T23:01:42" v="1838" actId="478"/>
          <ac:picMkLst>
            <pc:docMk/>
            <pc:sldMk cId="2404187712" sldId="286"/>
            <ac:picMk id="46" creationId="{B1E7EF7B-6EE4-3074-6685-B689A96B2BF3}"/>
          </ac:picMkLst>
        </pc:picChg>
        <pc:picChg chg="add del mod">
          <ac:chgData name="Parida, Priyadarshan" userId="e6233861-e335-4431-9103-58729923eb1d" providerId="ADAL" clId="{D663BE5F-314A-9F43-8643-4417675939C9}" dt="2025-05-09T00:37:52.063" v="2380" actId="478"/>
          <ac:picMkLst>
            <pc:docMk/>
            <pc:sldMk cId="2404187712" sldId="286"/>
            <ac:picMk id="2050" creationId="{414C61DB-1706-15AA-1C69-A42D762C819C}"/>
          </ac:picMkLst>
        </pc:picChg>
        <pc:cxnChg chg="del mod">
          <ac:chgData name="Parida, Priyadarshan" userId="e6233861-e335-4431-9103-58729923eb1d" providerId="ADAL" clId="{D663BE5F-314A-9F43-8643-4417675939C9}" dt="2025-05-08T22:56:06.221" v="1701" actId="478"/>
          <ac:cxnSpMkLst>
            <pc:docMk/>
            <pc:sldMk cId="2404187712" sldId="286"/>
            <ac:cxnSpMk id="8" creationId="{F3DA36C6-67C8-FA6F-1C60-2C60626751B5}"/>
          </ac:cxnSpMkLst>
        </pc:cxnChg>
      </pc:sldChg>
      <pc:sldChg chg="addSp delSp modSp mod">
        <pc:chgData name="Parida, Priyadarshan" userId="e6233861-e335-4431-9103-58729923eb1d" providerId="ADAL" clId="{D663BE5F-314A-9F43-8643-4417675939C9}" dt="2025-05-09T01:33:44.227" v="2699" actId="1076"/>
        <pc:sldMkLst>
          <pc:docMk/>
          <pc:sldMk cId="154272126" sldId="288"/>
        </pc:sldMkLst>
        <pc:graphicFrameChg chg="add mod">
          <ac:chgData name="Parida, Priyadarshan" userId="e6233861-e335-4431-9103-58729923eb1d" providerId="ADAL" clId="{D663BE5F-314A-9F43-8643-4417675939C9}" dt="2025-05-08T23:57:15.730" v="2236"/>
          <ac:graphicFrameMkLst>
            <pc:docMk/>
            <pc:sldMk cId="154272126" sldId="288"/>
            <ac:graphicFrameMk id="5" creationId="{B700DBB9-76E6-9FEF-C40F-002B3AE93D54}"/>
          </ac:graphicFrameMkLst>
        </pc:graphicFrameChg>
        <pc:graphicFrameChg chg="add mod">
          <ac:chgData name="Parida, Priyadarshan" userId="e6233861-e335-4431-9103-58729923eb1d" providerId="ADAL" clId="{D663BE5F-314A-9F43-8643-4417675939C9}" dt="2025-05-09T00:00:12.066" v="2261"/>
          <ac:graphicFrameMkLst>
            <pc:docMk/>
            <pc:sldMk cId="154272126" sldId="288"/>
            <ac:graphicFrameMk id="7" creationId="{AF20AB12-9CCA-EFC1-2194-E3112F462F93}"/>
          </ac:graphicFrameMkLst>
        </pc:graphicFrameChg>
        <pc:graphicFrameChg chg="add mod">
          <ac:chgData name="Parida, Priyadarshan" userId="e6233861-e335-4431-9103-58729923eb1d" providerId="ADAL" clId="{D663BE5F-314A-9F43-8643-4417675939C9}" dt="2025-05-09T00:23:34.436" v="2300"/>
          <ac:graphicFrameMkLst>
            <pc:docMk/>
            <pc:sldMk cId="154272126" sldId="288"/>
            <ac:graphicFrameMk id="10" creationId="{465FF012-CC5D-E780-E19B-7568450AEDFE}"/>
          </ac:graphicFrameMkLst>
        </pc:graphicFrameChg>
        <pc:graphicFrameChg chg="add mod">
          <ac:chgData name="Parida, Priyadarshan" userId="e6233861-e335-4431-9103-58729923eb1d" providerId="ADAL" clId="{D663BE5F-314A-9F43-8643-4417675939C9}" dt="2025-05-09T00:30:52.600" v="2341"/>
          <ac:graphicFrameMkLst>
            <pc:docMk/>
            <pc:sldMk cId="154272126" sldId="288"/>
            <ac:graphicFrameMk id="16" creationId="{DCD8874A-69BB-F553-1A5F-D7A162A9DED3}"/>
          </ac:graphicFrameMkLst>
        </pc:graphicFrameChg>
        <pc:graphicFrameChg chg="add mod">
          <ac:chgData name="Parida, Priyadarshan" userId="e6233861-e335-4431-9103-58729923eb1d" providerId="ADAL" clId="{D663BE5F-314A-9F43-8643-4417675939C9}" dt="2025-05-09T01:32:40.931" v="2683"/>
          <ac:graphicFrameMkLst>
            <pc:docMk/>
            <pc:sldMk cId="154272126" sldId="288"/>
            <ac:graphicFrameMk id="22" creationId="{1AA6E6A7-5426-93CB-3C14-831F45750AB7}"/>
          </ac:graphicFrameMkLst>
        </pc:graphicFrameChg>
        <pc:picChg chg="add del mod">
          <ac:chgData name="Parida, Priyadarshan" userId="e6233861-e335-4431-9103-58729923eb1d" providerId="ADAL" clId="{D663BE5F-314A-9F43-8643-4417675939C9}" dt="2025-05-08T23:51:23.282" v="2233" actId="478"/>
          <ac:picMkLst>
            <pc:docMk/>
            <pc:sldMk cId="154272126" sldId="288"/>
            <ac:picMk id="3" creationId="{629978AC-B3B3-6058-7A81-3CEEA08AC06C}"/>
          </ac:picMkLst>
        </pc:picChg>
        <pc:picChg chg="add del mod">
          <ac:chgData name="Parida, Priyadarshan" userId="e6233861-e335-4431-9103-58729923eb1d" providerId="ADAL" clId="{D663BE5F-314A-9F43-8643-4417675939C9}" dt="2025-05-09T00:25:31.384" v="2316" actId="478"/>
          <ac:picMkLst>
            <pc:docMk/>
            <pc:sldMk cId="154272126" sldId="288"/>
            <ac:picMk id="4" creationId="{D794CD73-F0A3-3CD4-8526-09C71F9C70AE}"/>
          </ac:picMkLst>
        </pc:picChg>
        <pc:picChg chg="add del mod">
          <ac:chgData name="Parida, Priyadarshan" userId="e6233861-e335-4431-9103-58729923eb1d" providerId="ADAL" clId="{D663BE5F-314A-9F43-8643-4417675939C9}" dt="2025-05-09T00:22:58.033" v="2294" actId="478"/>
          <ac:picMkLst>
            <pc:docMk/>
            <pc:sldMk cId="154272126" sldId="288"/>
            <ac:picMk id="6" creationId="{14455AE6-E496-CB78-560D-210377EF8E33}"/>
          </ac:picMkLst>
        </pc:picChg>
        <pc:picChg chg="add del mod">
          <ac:chgData name="Parida, Priyadarshan" userId="e6233861-e335-4431-9103-58729923eb1d" providerId="ADAL" clId="{D663BE5F-314A-9F43-8643-4417675939C9}" dt="2025-05-09T00:23:33.203" v="2299" actId="478"/>
          <ac:picMkLst>
            <pc:docMk/>
            <pc:sldMk cId="154272126" sldId="288"/>
            <ac:picMk id="8" creationId="{397B1F5F-3C67-013E-87F3-8AB75D0A6B1A}"/>
          </ac:picMkLst>
        </pc:picChg>
        <pc:picChg chg="add del mod">
          <ac:chgData name="Parida, Priyadarshan" userId="e6233861-e335-4431-9103-58729923eb1d" providerId="ADAL" clId="{D663BE5F-314A-9F43-8643-4417675939C9}" dt="2025-05-09T00:26:46.811" v="2322" actId="478"/>
          <ac:picMkLst>
            <pc:docMk/>
            <pc:sldMk cId="154272126" sldId="288"/>
            <ac:picMk id="9" creationId="{12C6FEB9-50D1-2621-B907-F7D88D276531}"/>
          </ac:picMkLst>
        </pc:picChg>
        <pc:picChg chg="add del mod">
          <ac:chgData name="Parida, Priyadarshan" userId="e6233861-e335-4431-9103-58729923eb1d" providerId="ADAL" clId="{D663BE5F-314A-9F43-8643-4417675939C9}" dt="2025-05-09T00:29:32.604" v="2334" actId="478"/>
          <ac:picMkLst>
            <pc:docMk/>
            <pc:sldMk cId="154272126" sldId="288"/>
            <ac:picMk id="11" creationId="{DAD71CA8-5FAB-B608-0775-082B301A891E}"/>
          </ac:picMkLst>
        </pc:picChg>
        <pc:picChg chg="add del mod">
          <ac:chgData name="Parida, Priyadarshan" userId="e6233861-e335-4431-9103-58729923eb1d" providerId="ADAL" clId="{D663BE5F-314A-9F43-8643-4417675939C9}" dt="2025-05-09T00:29:14.003" v="2328" actId="478"/>
          <ac:picMkLst>
            <pc:docMk/>
            <pc:sldMk cId="154272126" sldId="288"/>
            <ac:picMk id="12" creationId="{CED03D75-9129-6E7B-5ED3-5AE72C5E1127}"/>
          </ac:picMkLst>
        </pc:picChg>
        <pc:picChg chg="add del mod">
          <ac:chgData name="Parida, Priyadarshan" userId="e6233861-e335-4431-9103-58729923eb1d" providerId="ADAL" clId="{D663BE5F-314A-9F43-8643-4417675939C9}" dt="2025-05-09T00:31:20.997" v="2349" actId="478"/>
          <ac:picMkLst>
            <pc:docMk/>
            <pc:sldMk cId="154272126" sldId="288"/>
            <ac:picMk id="13" creationId="{E2A0D743-D6A9-9B84-064B-5B0EA4905A63}"/>
          </ac:picMkLst>
        </pc:picChg>
        <pc:picChg chg="add del mod">
          <ac:chgData name="Parida, Priyadarshan" userId="e6233861-e335-4431-9103-58729923eb1d" providerId="ADAL" clId="{D663BE5F-314A-9F43-8643-4417675939C9}" dt="2025-05-09T00:30:58.081" v="2343" actId="478"/>
          <ac:picMkLst>
            <pc:docMk/>
            <pc:sldMk cId="154272126" sldId="288"/>
            <ac:picMk id="14" creationId="{028AD753-DA2B-2CC4-C361-0BC07305BC0D}"/>
          </ac:picMkLst>
        </pc:picChg>
        <pc:picChg chg="add del mod">
          <ac:chgData name="Parida, Priyadarshan" userId="e6233861-e335-4431-9103-58729923eb1d" providerId="ADAL" clId="{D663BE5F-314A-9F43-8643-4417675939C9}" dt="2025-05-09T00:33:38.972" v="2361" actId="478"/>
          <ac:picMkLst>
            <pc:docMk/>
            <pc:sldMk cId="154272126" sldId="288"/>
            <ac:picMk id="15" creationId="{664A3258-CFF2-8BE9-4068-AF993977426E}"/>
          </ac:picMkLst>
        </pc:picChg>
        <pc:picChg chg="add del mod">
          <ac:chgData name="Parida, Priyadarshan" userId="e6233861-e335-4431-9103-58729923eb1d" providerId="ADAL" clId="{D663BE5F-314A-9F43-8643-4417675939C9}" dt="2025-05-09T01:32:01.303" v="2676" actId="478"/>
          <ac:picMkLst>
            <pc:docMk/>
            <pc:sldMk cId="154272126" sldId="288"/>
            <ac:picMk id="17" creationId="{59EFE57F-F0BB-997D-2796-5CAFDC6F49D4}"/>
          </ac:picMkLst>
        </pc:picChg>
        <pc:picChg chg="add del mod">
          <ac:chgData name="Parida, Priyadarshan" userId="e6233861-e335-4431-9103-58729923eb1d" providerId="ADAL" clId="{D663BE5F-314A-9F43-8643-4417675939C9}" dt="2025-05-09T00:33:12.576" v="2357" actId="478"/>
          <ac:picMkLst>
            <pc:docMk/>
            <pc:sldMk cId="154272126" sldId="288"/>
            <ac:picMk id="18" creationId="{48ACB4CA-E3E5-1DFC-14B7-D1021522DF2E}"/>
          </ac:picMkLst>
        </pc:picChg>
        <pc:picChg chg="add del mod">
          <ac:chgData name="Parida, Priyadarshan" userId="e6233861-e335-4431-9103-58729923eb1d" providerId="ADAL" clId="{D663BE5F-314A-9F43-8643-4417675939C9}" dt="2025-05-09T01:31:28.013" v="2670" actId="478"/>
          <ac:picMkLst>
            <pc:docMk/>
            <pc:sldMk cId="154272126" sldId="288"/>
            <ac:picMk id="19" creationId="{D8B6C0D1-A666-F455-AB33-89E740D2E9F3}"/>
          </ac:picMkLst>
        </pc:picChg>
        <pc:picChg chg="add mod">
          <ac:chgData name="Parida, Priyadarshan" userId="e6233861-e335-4431-9103-58729923eb1d" providerId="ADAL" clId="{D663BE5F-314A-9F43-8643-4417675939C9}" dt="2025-05-09T01:33:44.227" v="2699" actId="1076"/>
          <ac:picMkLst>
            <pc:docMk/>
            <pc:sldMk cId="154272126" sldId="288"/>
            <ac:picMk id="20" creationId="{41C823B7-9396-E845-1DE6-EAE334C054A1}"/>
          </ac:picMkLst>
        </pc:picChg>
        <pc:picChg chg="add mod">
          <ac:chgData name="Parida, Priyadarshan" userId="e6233861-e335-4431-9103-58729923eb1d" providerId="ADAL" clId="{D663BE5F-314A-9F43-8643-4417675939C9}" dt="2025-05-09T01:33:28.717" v="2697" actId="1037"/>
          <ac:picMkLst>
            <pc:docMk/>
            <pc:sldMk cId="154272126" sldId="288"/>
            <ac:picMk id="21" creationId="{ADB062BC-C254-DC70-2821-86874D56DF8D}"/>
          </ac:picMkLst>
        </pc:picChg>
        <pc:picChg chg="add mod">
          <ac:chgData name="Parida, Priyadarshan" userId="e6233861-e335-4431-9103-58729923eb1d" providerId="ADAL" clId="{D663BE5F-314A-9F43-8643-4417675939C9}" dt="2025-05-09T01:33:28.717" v="2697" actId="1037"/>
          <ac:picMkLst>
            <pc:docMk/>
            <pc:sldMk cId="154272126" sldId="288"/>
            <ac:picMk id="23" creationId="{68739252-DF00-8F7A-2F4B-9B3E969FF34B}"/>
          </ac:picMkLst>
        </pc:picChg>
      </pc:sldChg>
      <pc:sldChg chg="addSp delSp modSp mod">
        <pc:chgData name="Parida, Priyadarshan" userId="e6233861-e335-4431-9103-58729923eb1d" providerId="ADAL" clId="{D663BE5F-314A-9F43-8643-4417675939C9}" dt="2025-05-08T23:30:16.993" v="2188" actId="1076"/>
        <pc:sldMkLst>
          <pc:docMk/>
          <pc:sldMk cId="990483140" sldId="290"/>
        </pc:sldMkLst>
        <pc:spChg chg="mod">
          <ac:chgData name="Parida, Priyadarshan" userId="e6233861-e335-4431-9103-58729923eb1d" providerId="ADAL" clId="{D663BE5F-314A-9F43-8643-4417675939C9}" dt="2025-05-08T23:24:38.543" v="2134" actId="14100"/>
          <ac:spMkLst>
            <pc:docMk/>
            <pc:sldMk cId="990483140" sldId="290"/>
            <ac:spMk id="4" creationId="{CD2C6119-1666-AF79-9190-A96736924613}"/>
          </ac:spMkLst>
        </pc:spChg>
        <pc:spChg chg="mod">
          <ac:chgData name="Parida, Priyadarshan" userId="e6233861-e335-4431-9103-58729923eb1d" providerId="ADAL" clId="{D663BE5F-314A-9F43-8643-4417675939C9}" dt="2025-05-08T23:21:20.199" v="2075" actId="14100"/>
          <ac:spMkLst>
            <pc:docMk/>
            <pc:sldMk cId="990483140" sldId="290"/>
            <ac:spMk id="5" creationId="{C285B0FD-128B-4C4B-BFB0-A237710D170A}"/>
          </ac:spMkLst>
        </pc:spChg>
        <pc:spChg chg="mod">
          <ac:chgData name="Parida, Priyadarshan" userId="e6233861-e335-4431-9103-58729923eb1d" providerId="ADAL" clId="{D663BE5F-314A-9F43-8643-4417675939C9}" dt="2025-05-08T23:25:08.135" v="2139" actId="14100"/>
          <ac:spMkLst>
            <pc:docMk/>
            <pc:sldMk cId="990483140" sldId="290"/>
            <ac:spMk id="7" creationId="{D067E1DF-5DC8-FBC3-F77D-7CA12E978847}"/>
          </ac:spMkLst>
        </pc:spChg>
        <pc:spChg chg="mod">
          <ac:chgData name="Parida, Priyadarshan" userId="e6233861-e335-4431-9103-58729923eb1d" providerId="ADAL" clId="{D663BE5F-314A-9F43-8643-4417675939C9}" dt="2025-05-08T23:24:50.372" v="2137" actId="14100"/>
          <ac:spMkLst>
            <pc:docMk/>
            <pc:sldMk cId="990483140" sldId="290"/>
            <ac:spMk id="8" creationId="{2B939805-01E5-7E44-49B7-59FB713F69A9}"/>
          </ac:spMkLst>
        </pc:spChg>
        <pc:spChg chg="mod">
          <ac:chgData name="Parida, Priyadarshan" userId="e6233861-e335-4431-9103-58729923eb1d" providerId="ADAL" clId="{D663BE5F-314A-9F43-8643-4417675939C9}" dt="2025-05-08T23:25:01.723" v="2138" actId="14100"/>
          <ac:spMkLst>
            <pc:docMk/>
            <pc:sldMk cId="990483140" sldId="290"/>
            <ac:spMk id="10" creationId="{11B684CC-3B87-C03E-52A2-8A4457260FBB}"/>
          </ac:spMkLst>
        </pc:spChg>
        <pc:spChg chg="mod">
          <ac:chgData name="Parida, Priyadarshan" userId="e6233861-e335-4431-9103-58729923eb1d" providerId="ADAL" clId="{D663BE5F-314A-9F43-8643-4417675939C9}" dt="2025-05-08T23:24:15.086" v="2131" actId="14100"/>
          <ac:spMkLst>
            <pc:docMk/>
            <pc:sldMk cId="990483140" sldId="290"/>
            <ac:spMk id="11" creationId="{0D1B7E1A-EAD3-950B-8698-8A6880C6B46C}"/>
          </ac:spMkLst>
        </pc:spChg>
        <pc:spChg chg="mod topLvl">
          <ac:chgData name="Parida, Priyadarshan" userId="e6233861-e335-4431-9103-58729923eb1d" providerId="ADAL" clId="{D663BE5F-314A-9F43-8643-4417675939C9}" dt="2025-05-08T23:30:16.993" v="2188" actId="1076"/>
          <ac:spMkLst>
            <pc:docMk/>
            <pc:sldMk cId="990483140" sldId="290"/>
            <ac:spMk id="13" creationId="{B3074AEB-133E-5334-F2CF-EB9663000E9A}"/>
          </ac:spMkLst>
        </pc:spChg>
        <pc:spChg chg="mod topLvl">
          <ac:chgData name="Parida, Priyadarshan" userId="e6233861-e335-4431-9103-58729923eb1d" providerId="ADAL" clId="{D663BE5F-314A-9F43-8643-4417675939C9}" dt="2025-05-08T23:30:16.993" v="2188" actId="1076"/>
          <ac:spMkLst>
            <pc:docMk/>
            <pc:sldMk cId="990483140" sldId="290"/>
            <ac:spMk id="15" creationId="{A9DB00FC-567E-0870-CF27-4DEB9E0A9078}"/>
          </ac:spMkLst>
        </pc:spChg>
        <pc:spChg chg="mod topLvl">
          <ac:chgData name="Parida, Priyadarshan" userId="e6233861-e335-4431-9103-58729923eb1d" providerId="ADAL" clId="{D663BE5F-314A-9F43-8643-4417675939C9}" dt="2025-05-08T23:30:16.993" v="2188" actId="1076"/>
          <ac:spMkLst>
            <pc:docMk/>
            <pc:sldMk cId="990483140" sldId="290"/>
            <ac:spMk id="16" creationId="{EC8C1821-8256-200A-3F35-36717EC89190}"/>
          </ac:spMkLst>
        </pc:spChg>
        <pc:spChg chg="mod topLvl">
          <ac:chgData name="Parida, Priyadarshan" userId="e6233861-e335-4431-9103-58729923eb1d" providerId="ADAL" clId="{D663BE5F-314A-9F43-8643-4417675939C9}" dt="2025-05-08T23:30:16.993" v="2188" actId="1076"/>
          <ac:spMkLst>
            <pc:docMk/>
            <pc:sldMk cId="990483140" sldId="290"/>
            <ac:spMk id="19" creationId="{63F525DA-3374-594F-D2C6-4AD17B0BDD83}"/>
          </ac:spMkLst>
        </pc:spChg>
        <pc:spChg chg="mod topLvl">
          <ac:chgData name="Parida, Priyadarshan" userId="e6233861-e335-4431-9103-58729923eb1d" providerId="ADAL" clId="{D663BE5F-314A-9F43-8643-4417675939C9}" dt="2025-05-08T23:30:16.993" v="2188" actId="1076"/>
          <ac:spMkLst>
            <pc:docMk/>
            <pc:sldMk cId="990483140" sldId="290"/>
            <ac:spMk id="20" creationId="{39CC13B0-40B6-8B4B-B6BE-B045F169FF31}"/>
          </ac:spMkLst>
        </pc:spChg>
        <pc:spChg chg="mod topLvl">
          <ac:chgData name="Parida, Priyadarshan" userId="e6233861-e335-4431-9103-58729923eb1d" providerId="ADAL" clId="{D663BE5F-314A-9F43-8643-4417675939C9}" dt="2025-05-08T23:30:16.993" v="2188" actId="1076"/>
          <ac:spMkLst>
            <pc:docMk/>
            <pc:sldMk cId="990483140" sldId="290"/>
            <ac:spMk id="21" creationId="{B5077F6F-14BD-5883-E559-70A2B7193796}"/>
          </ac:spMkLst>
        </pc:spChg>
        <pc:spChg chg="mod topLvl">
          <ac:chgData name="Parida, Priyadarshan" userId="e6233861-e335-4431-9103-58729923eb1d" providerId="ADAL" clId="{D663BE5F-314A-9F43-8643-4417675939C9}" dt="2025-05-08T23:30:16.993" v="2188" actId="1076"/>
          <ac:spMkLst>
            <pc:docMk/>
            <pc:sldMk cId="990483140" sldId="290"/>
            <ac:spMk id="24" creationId="{D2FB5225-C0DF-F7E5-65AA-7BCA272708CA}"/>
          </ac:spMkLst>
        </pc:spChg>
        <pc:spChg chg="mod topLvl">
          <ac:chgData name="Parida, Priyadarshan" userId="e6233861-e335-4431-9103-58729923eb1d" providerId="ADAL" clId="{D663BE5F-314A-9F43-8643-4417675939C9}" dt="2025-05-08T23:30:16.993" v="2188" actId="1076"/>
          <ac:spMkLst>
            <pc:docMk/>
            <pc:sldMk cId="990483140" sldId="290"/>
            <ac:spMk id="25" creationId="{C26A81BC-9A5C-1057-9646-D7F790A6A18B}"/>
          </ac:spMkLst>
        </pc:spChg>
        <pc:spChg chg="mod topLvl">
          <ac:chgData name="Parida, Priyadarshan" userId="e6233861-e335-4431-9103-58729923eb1d" providerId="ADAL" clId="{D663BE5F-314A-9F43-8643-4417675939C9}" dt="2025-05-08T23:30:16.993" v="2188" actId="1076"/>
          <ac:spMkLst>
            <pc:docMk/>
            <pc:sldMk cId="990483140" sldId="290"/>
            <ac:spMk id="26" creationId="{022CE1D4-8749-A5CA-0FB8-02C14EE8F759}"/>
          </ac:spMkLst>
        </pc:spChg>
        <pc:spChg chg="mod">
          <ac:chgData name="Parida, Priyadarshan" userId="e6233861-e335-4431-9103-58729923eb1d" providerId="ADAL" clId="{D663BE5F-314A-9F43-8643-4417675939C9}" dt="2025-05-08T23:17:03.643" v="2006"/>
          <ac:spMkLst>
            <pc:docMk/>
            <pc:sldMk cId="990483140" sldId="290"/>
            <ac:spMk id="29" creationId="{9C80A9FD-03DE-DA42-8F99-E4A0157D09E4}"/>
          </ac:spMkLst>
        </pc:spChg>
        <pc:spChg chg="mod">
          <ac:chgData name="Parida, Priyadarshan" userId="e6233861-e335-4431-9103-58729923eb1d" providerId="ADAL" clId="{D663BE5F-314A-9F43-8643-4417675939C9}" dt="2025-05-08T23:17:03.643" v="2006"/>
          <ac:spMkLst>
            <pc:docMk/>
            <pc:sldMk cId="990483140" sldId="290"/>
            <ac:spMk id="30" creationId="{C3B4633C-DB7D-78BF-D186-F735CB8708AC}"/>
          </ac:spMkLst>
        </pc:spChg>
        <pc:spChg chg="mod">
          <ac:chgData name="Parida, Priyadarshan" userId="e6233861-e335-4431-9103-58729923eb1d" providerId="ADAL" clId="{D663BE5F-314A-9F43-8643-4417675939C9}" dt="2025-05-08T23:17:03.643" v="2006"/>
          <ac:spMkLst>
            <pc:docMk/>
            <pc:sldMk cId="990483140" sldId="290"/>
            <ac:spMk id="34" creationId="{F37E143D-6A88-59AE-1952-CFBC899767CB}"/>
          </ac:spMkLst>
        </pc:spChg>
        <pc:spChg chg="mod">
          <ac:chgData name="Parida, Priyadarshan" userId="e6233861-e335-4431-9103-58729923eb1d" providerId="ADAL" clId="{D663BE5F-314A-9F43-8643-4417675939C9}" dt="2025-05-08T23:17:03.643" v="2006"/>
          <ac:spMkLst>
            <pc:docMk/>
            <pc:sldMk cId="990483140" sldId="290"/>
            <ac:spMk id="37" creationId="{34393C12-CDE6-CA85-F76B-3029D8B5D128}"/>
          </ac:spMkLst>
        </pc:spChg>
        <pc:spChg chg="mod">
          <ac:chgData name="Parida, Priyadarshan" userId="e6233861-e335-4431-9103-58729923eb1d" providerId="ADAL" clId="{D663BE5F-314A-9F43-8643-4417675939C9}" dt="2025-05-08T23:17:03.643" v="2006"/>
          <ac:spMkLst>
            <pc:docMk/>
            <pc:sldMk cId="990483140" sldId="290"/>
            <ac:spMk id="41" creationId="{7BF1F141-233C-E656-9E46-3905021E24C5}"/>
          </ac:spMkLst>
        </pc:spChg>
        <pc:grpChg chg="mod">
          <ac:chgData name="Parida, Priyadarshan" userId="e6233861-e335-4431-9103-58729923eb1d" providerId="ADAL" clId="{D663BE5F-314A-9F43-8643-4417675939C9}" dt="2025-05-08T23:25:52.268" v="2145" actId="1076"/>
          <ac:grpSpMkLst>
            <pc:docMk/>
            <pc:sldMk cId="990483140" sldId="290"/>
            <ac:grpSpMk id="3" creationId="{2D17F57D-B6F4-42CC-7757-7BF4279D063C}"/>
          </ac:grpSpMkLst>
        </pc:grpChg>
        <pc:grpChg chg="mod">
          <ac:chgData name="Parida, Priyadarshan" userId="e6233861-e335-4431-9103-58729923eb1d" providerId="ADAL" clId="{D663BE5F-314A-9F43-8643-4417675939C9}" dt="2025-05-08T23:27:17.062" v="2154" actId="1076"/>
          <ac:grpSpMkLst>
            <pc:docMk/>
            <pc:sldMk cId="990483140" sldId="290"/>
            <ac:grpSpMk id="6" creationId="{B41B94AC-A937-0484-EF54-091AD3D627B0}"/>
          </ac:grpSpMkLst>
        </pc:grpChg>
        <pc:grpChg chg="mod">
          <ac:chgData name="Parida, Priyadarshan" userId="e6233861-e335-4431-9103-58729923eb1d" providerId="ADAL" clId="{D663BE5F-314A-9F43-8643-4417675939C9}" dt="2025-05-08T23:27:06.347" v="2153" actId="1076"/>
          <ac:grpSpMkLst>
            <pc:docMk/>
            <pc:sldMk cId="990483140" sldId="290"/>
            <ac:grpSpMk id="9" creationId="{6E5830B1-F0A8-0A86-F7DB-4AA79B001E3B}"/>
          </ac:grpSpMkLst>
        </pc:grpChg>
        <pc:grpChg chg="del mod">
          <ac:chgData name="Parida, Priyadarshan" userId="e6233861-e335-4431-9103-58729923eb1d" providerId="ADAL" clId="{D663BE5F-314A-9F43-8643-4417675939C9}" dt="2025-05-08T23:26:15.696" v="2148" actId="165"/>
          <ac:grpSpMkLst>
            <pc:docMk/>
            <pc:sldMk cId="990483140" sldId="290"/>
            <ac:grpSpMk id="12" creationId="{29076E90-A4A0-0471-BBC3-FA16F43FBD32}"/>
          </ac:grpSpMkLst>
        </pc:grpChg>
        <pc:grpChg chg="del topLvl">
          <ac:chgData name="Parida, Priyadarshan" userId="e6233861-e335-4431-9103-58729923eb1d" providerId="ADAL" clId="{D663BE5F-314A-9F43-8643-4417675939C9}" dt="2025-05-08T23:26:26.328" v="2149" actId="165"/>
          <ac:grpSpMkLst>
            <pc:docMk/>
            <pc:sldMk cId="990483140" sldId="290"/>
            <ac:grpSpMk id="14" creationId="{A0D9AFD6-6C80-CBD2-D039-82E8B7ECD38C}"/>
          </ac:grpSpMkLst>
        </pc:grpChg>
        <pc:grpChg chg="del mod">
          <ac:chgData name="Parida, Priyadarshan" userId="e6233861-e335-4431-9103-58729923eb1d" providerId="ADAL" clId="{D663BE5F-314A-9F43-8643-4417675939C9}" dt="2025-05-08T23:26:05.624" v="2146" actId="165"/>
          <ac:grpSpMkLst>
            <pc:docMk/>
            <pc:sldMk cId="990483140" sldId="290"/>
            <ac:grpSpMk id="18" creationId="{84314A14-FB1B-24DD-C66D-8E750F0053D0}"/>
          </ac:grpSpMkLst>
        </pc:grpChg>
        <pc:grpChg chg="del mod">
          <ac:chgData name="Parida, Priyadarshan" userId="e6233861-e335-4431-9103-58729923eb1d" providerId="ADAL" clId="{D663BE5F-314A-9F43-8643-4417675939C9}" dt="2025-05-08T23:26:10.932" v="2147" actId="165"/>
          <ac:grpSpMkLst>
            <pc:docMk/>
            <pc:sldMk cId="990483140" sldId="290"/>
            <ac:grpSpMk id="23" creationId="{348D46C2-A551-0E19-D27E-CC1B73E505D6}"/>
          </ac:grpSpMkLst>
        </pc:grpChg>
        <pc:grpChg chg="del">
          <ac:chgData name="Parida, Priyadarshan" userId="e6233861-e335-4431-9103-58729923eb1d" providerId="ADAL" clId="{D663BE5F-314A-9F43-8643-4417675939C9}" dt="2025-05-08T23:17:29.780" v="2007" actId="478"/>
          <ac:grpSpMkLst>
            <pc:docMk/>
            <pc:sldMk cId="990483140" sldId="290"/>
            <ac:grpSpMk id="28" creationId="{1ECE84F8-9963-CCD7-425A-182615F5B0A1}"/>
          </ac:grpSpMkLst>
        </pc:grpChg>
        <pc:grpChg chg="del">
          <ac:chgData name="Parida, Priyadarshan" userId="e6233861-e335-4431-9103-58729923eb1d" providerId="ADAL" clId="{D663BE5F-314A-9F43-8643-4417675939C9}" dt="2025-05-08T23:17:29.780" v="2007" actId="478"/>
          <ac:grpSpMkLst>
            <pc:docMk/>
            <pc:sldMk cId="990483140" sldId="290"/>
            <ac:grpSpMk id="33" creationId="{065E7FB4-10D0-D4EE-DAD3-E1BAA34C93EC}"/>
          </ac:grpSpMkLst>
        </pc:grpChg>
        <pc:grpChg chg="del">
          <ac:chgData name="Parida, Priyadarshan" userId="e6233861-e335-4431-9103-58729923eb1d" providerId="ADAL" clId="{D663BE5F-314A-9F43-8643-4417675939C9}" dt="2025-05-08T23:17:29.780" v="2007" actId="478"/>
          <ac:grpSpMkLst>
            <pc:docMk/>
            <pc:sldMk cId="990483140" sldId="290"/>
            <ac:grpSpMk id="36" creationId="{E01B32F4-3C02-54B3-EE79-12CBFCF7198D}"/>
          </ac:grpSpMkLst>
        </pc:grpChg>
        <pc:grpChg chg="del">
          <ac:chgData name="Parida, Priyadarshan" userId="e6233861-e335-4431-9103-58729923eb1d" providerId="ADAL" clId="{D663BE5F-314A-9F43-8643-4417675939C9}" dt="2025-05-08T23:17:29.780" v="2007" actId="478"/>
          <ac:grpSpMkLst>
            <pc:docMk/>
            <pc:sldMk cId="990483140" sldId="290"/>
            <ac:grpSpMk id="39" creationId="{FDFA9D22-8856-3451-0B47-5D04E3D126BB}"/>
          </ac:grpSpMkLst>
        </pc:grpChg>
        <pc:picChg chg="del topLvl">
          <ac:chgData name="Parida, Priyadarshan" userId="e6233861-e335-4431-9103-58729923eb1d" providerId="ADAL" clId="{D663BE5F-314A-9F43-8643-4417675939C9}" dt="2025-05-08T23:26:28.495" v="2150" actId="478"/>
          <ac:picMkLst>
            <pc:docMk/>
            <pc:sldMk cId="990483140" sldId="290"/>
            <ac:picMk id="17" creationId="{97CE8E16-721C-57BF-B16A-95D0F943DB0B}"/>
          </ac:picMkLst>
        </pc:picChg>
        <pc:picChg chg="del topLvl">
          <ac:chgData name="Parida, Priyadarshan" userId="e6233861-e335-4431-9103-58729923eb1d" providerId="ADAL" clId="{D663BE5F-314A-9F43-8643-4417675939C9}" dt="2025-05-08T23:26:49.144" v="2151" actId="478"/>
          <ac:picMkLst>
            <pc:docMk/>
            <pc:sldMk cId="990483140" sldId="290"/>
            <ac:picMk id="22" creationId="{4715CBB2-9CED-DE37-D88E-F2EDD4013284}"/>
          </ac:picMkLst>
        </pc:picChg>
        <pc:picChg chg="del topLvl">
          <ac:chgData name="Parida, Priyadarshan" userId="e6233861-e335-4431-9103-58729923eb1d" providerId="ADAL" clId="{D663BE5F-314A-9F43-8643-4417675939C9}" dt="2025-05-08T23:26:54.554" v="2152" actId="478"/>
          <ac:picMkLst>
            <pc:docMk/>
            <pc:sldMk cId="990483140" sldId="290"/>
            <ac:picMk id="27" creationId="{DBD5C718-E957-B6DE-4279-124C0C2AAE3B}"/>
          </ac:picMkLst>
        </pc:picChg>
        <pc:picChg chg="add mod">
          <ac:chgData name="Parida, Priyadarshan" userId="e6233861-e335-4431-9103-58729923eb1d" providerId="ADAL" clId="{D663BE5F-314A-9F43-8643-4417675939C9}" dt="2025-05-08T23:29:20.927" v="2180" actId="1076"/>
          <ac:picMkLst>
            <pc:docMk/>
            <pc:sldMk cId="990483140" sldId="290"/>
            <ac:picMk id="45" creationId="{0492CCD0-1829-0BAB-E605-F217E78E4652}"/>
          </ac:picMkLst>
        </pc:picChg>
        <pc:picChg chg="add mod">
          <ac:chgData name="Parida, Priyadarshan" userId="e6233861-e335-4431-9103-58729923eb1d" providerId="ADAL" clId="{D663BE5F-314A-9F43-8643-4417675939C9}" dt="2025-05-08T23:29:32.772" v="2183" actId="1076"/>
          <ac:picMkLst>
            <pc:docMk/>
            <pc:sldMk cId="990483140" sldId="290"/>
            <ac:picMk id="47" creationId="{F36347A3-7A03-F325-424C-93C639FB4F8B}"/>
          </ac:picMkLst>
        </pc:picChg>
        <pc:picChg chg="add mod">
          <ac:chgData name="Parida, Priyadarshan" userId="e6233861-e335-4431-9103-58729923eb1d" providerId="ADAL" clId="{D663BE5F-314A-9F43-8643-4417675939C9}" dt="2025-05-08T23:30:16.993" v="2188" actId="1076"/>
          <ac:picMkLst>
            <pc:docMk/>
            <pc:sldMk cId="990483140" sldId="290"/>
            <ac:picMk id="49" creationId="{28CDBAA2-8788-9E67-C701-1B7AD9332655}"/>
          </ac:picMkLst>
        </pc:picChg>
      </pc:sldChg>
      <pc:sldChg chg="addSp delSp modSp mod">
        <pc:chgData name="Parida, Priyadarshan" userId="e6233861-e335-4431-9103-58729923eb1d" providerId="ADAL" clId="{D663BE5F-314A-9F43-8643-4417675939C9}" dt="2025-05-08T23:10:07.636" v="2005" actId="1076"/>
        <pc:sldMkLst>
          <pc:docMk/>
          <pc:sldMk cId="4164659508" sldId="291"/>
        </pc:sldMkLst>
        <pc:picChg chg="add del mod">
          <ac:chgData name="Parida, Priyadarshan" userId="e6233861-e335-4431-9103-58729923eb1d" providerId="ADAL" clId="{D663BE5F-314A-9F43-8643-4417675939C9}" dt="2025-05-08T23:08:12.366" v="1984" actId="478"/>
          <ac:picMkLst>
            <pc:docMk/>
            <pc:sldMk cId="4164659508" sldId="291"/>
            <ac:picMk id="4" creationId="{FDC0BC26-AB73-0C61-835C-5963AC8FC025}"/>
          </ac:picMkLst>
        </pc:picChg>
        <pc:picChg chg="add mod">
          <ac:chgData name="Parida, Priyadarshan" userId="e6233861-e335-4431-9103-58729923eb1d" providerId="ADAL" clId="{D663BE5F-314A-9F43-8643-4417675939C9}" dt="2025-05-08T23:10:07.636" v="2005" actId="1076"/>
          <ac:picMkLst>
            <pc:docMk/>
            <pc:sldMk cId="4164659508" sldId="291"/>
            <ac:picMk id="6" creationId="{12D7AB21-7190-57DD-A468-0389B763038A}"/>
          </ac:picMkLst>
        </pc:picChg>
      </pc:sldChg>
      <pc:sldChg chg="modSp add mod">
        <pc:chgData name="Parida, Priyadarshan" userId="e6233861-e335-4431-9103-58729923eb1d" providerId="ADAL" clId="{D663BE5F-314A-9F43-8643-4417675939C9}" dt="2025-05-08T23:33:08.702" v="2230" actId="20577"/>
        <pc:sldMkLst>
          <pc:docMk/>
          <pc:sldMk cId="441359746" sldId="295"/>
        </pc:sldMkLst>
        <pc:spChg chg="mod">
          <ac:chgData name="Parida, Priyadarshan" userId="e6233861-e335-4431-9103-58729923eb1d" providerId="ADAL" clId="{D663BE5F-314A-9F43-8643-4417675939C9}" dt="2025-05-08T23:33:08.702" v="2230" actId="20577"/>
          <ac:spMkLst>
            <pc:docMk/>
            <pc:sldMk cId="441359746" sldId="295"/>
            <ac:spMk id="3" creationId="{B382C7A3-4DCC-C139-A935-AD356E8FCEA9}"/>
          </ac:spMkLst>
        </pc:spChg>
      </pc:sldChg>
      <pc:sldChg chg="addSp delSp modSp new mod">
        <pc:chgData name="Parida, Priyadarshan" userId="e6233861-e335-4431-9103-58729923eb1d" providerId="ADAL" clId="{D663BE5F-314A-9F43-8643-4417675939C9}" dt="2025-05-09T02:25:16.759" v="2848" actId="1076"/>
        <pc:sldMkLst>
          <pc:docMk/>
          <pc:sldMk cId="3913221812" sldId="296"/>
        </pc:sldMkLst>
        <pc:spChg chg="mod">
          <ac:chgData name="Parida, Priyadarshan" userId="e6233861-e335-4431-9103-58729923eb1d" providerId="ADAL" clId="{D663BE5F-314A-9F43-8643-4417675939C9}" dt="2025-05-09T00:40:43.274" v="2477" actId="20577"/>
          <ac:spMkLst>
            <pc:docMk/>
            <pc:sldMk cId="3913221812" sldId="296"/>
            <ac:spMk id="2" creationId="{0F50D2E9-B44B-9615-EC24-E2CBD4A417AF}"/>
          </ac:spMkLst>
        </pc:spChg>
        <pc:spChg chg="add mod">
          <ac:chgData name="Parida, Priyadarshan" userId="e6233861-e335-4431-9103-58729923eb1d" providerId="ADAL" clId="{D663BE5F-314A-9F43-8643-4417675939C9}" dt="2025-05-09T00:42:27.392" v="2487"/>
          <ac:spMkLst>
            <pc:docMk/>
            <pc:sldMk cId="3913221812" sldId="296"/>
            <ac:spMk id="5" creationId="{9165D2D9-F394-048E-F917-E1BED2B1E0A4}"/>
          </ac:spMkLst>
        </pc:spChg>
        <pc:picChg chg="add del mod">
          <ac:chgData name="Parida, Priyadarshan" userId="e6233861-e335-4431-9103-58729923eb1d" providerId="ADAL" clId="{D663BE5F-314A-9F43-8643-4417675939C9}" dt="2025-05-09T00:40:47.854" v="2480" actId="478"/>
          <ac:picMkLst>
            <pc:docMk/>
            <pc:sldMk cId="3913221812" sldId="296"/>
            <ac:picMk id="3" creationId="{47D1C461-4EBD-EEEE-6EA0-BCBE43023D34}"/>
          </ac:picMkLst>
        </pc:picChg>
        <pc:picChg chg="add del mod">
          <ac:chgData name="Parida, Priyadarshan" userId="e6233861-e335-4431-9103-58729923eb1d" providerId="ADAL" clId="{D663BE5F-314A-9F43-8643-4417675939C9}" dt="2025-05-09T01:07:05.341" v="2644" actId="478"/>
          <ac:picMkLst>
            <pc:docMk/>
            <pc:sldMk cId="3913221812" sldId="296"/>
            <ac:picMk id="4" creationId="{E6608DC1-09B4-62CD-AA5F-8891AF089936}"/>
          </ac:picMkLst>
        </pc:picChg>
        <pc:picChg chg="add del mod">
          <ac:chgData name="Parida, Priyadarshan" userId="e6233861-e335-4431-9103-58729923eb1d" providerId="ADAL" clId="{D663BE5F-314A-9F43-8643-4417675939C9}" dt="2025-05-09T02:25:13.838" v="2846" actId="478"/>
          <ac:picMkLst>
            <pc:docMk/>
            <pc:sldMk cId="3913221812" sldId="296"/>
            <ac:picMk id="6" creationId="{BB5EFF51-30D1-7A63-D831-4909A30AD4C7}"/>
          </ac:picMkLst>
        </pc:picChg>
        <pc:picChg chg="add mod">
          <ac:chgData name="Parida, Priyadarshan" userId="e6233861-e335-4431-9103-58729923eb1d" providerId="ADAL" clId="{D663BE5F-314A-9F43-8643-4417675939C9}" dt="2025-05-09T02:25:16.759" v="2848" actId="1076"/>
          <ac:picMkLst>
            <pc:docMk/>
            <pc:sldMk cId="3913221812" sldId="296"/>
            <ac:picMk id="7" creationId="{F6E545F4-BC4D-DE4C-BB8F-7349543401E0}"/>
          </ac:picMkLst>
        </pc:picChg>
      </pc:sldChg>
      <pc:sldChg chg="addSp delSp modSp add mod">
        <pc:chgData name="Parida, Priyadarshan" userId="e6233861-e335-4431-9103-58729923eb1d" providerId="ADAL" clId="{D663BE5F-314A-9F43-8643-4417675939C9}" dt="2025-05-09T02:25:42.492" v="2849"/>
        <pc:sldMkLst>
          <pc:docMk/>
          <pc:sldMk cId="3161569144" sldId="297"/>
        </pc:sldMkLst>
        <pc:spChg chg="add mod">
          <ac:chgData name="Parida, Priyadarshan" userId="e6233861-e335-4431-9103-58729923eb1d" providerId="ADAL" clId="{D663BE5F-314A-9F43-8643-4417675939C9}" dt="2025-05-09T01:34:09.999" v="2714" actId="1036"/>
          <ac:spMkLst>
            <pc:docMk/>
            <pc:sldMk cId="3161569144" sldId="297"/>
            <ac:spMk id="4" creationId="{0223ADD4-B304-3D96-29C6-CB2F32C284C8}"/>
          </ac:spMkLst>
        </pc:spChg>
        <pc:spChg chg="add mod">
          <ac:chgData name="Parida, Priyadarshan" userId="e6233861-e335-4431-9103-58729923eb1d" providerId="ADAL" clId="{D663BE5F-314A-9F43-8643-4417675939C9}" dt="2025-05-09T01:34:09.999" v="2714" actId="1036"/>
          <ac:spMkLst>
            <pc:docMk/>
            <pc:sldMk cId="3161569144" sldId="297"/>
            <ac:spMk id="5" creationId="{8ECFF498-AF66-F3A1-8E0E-1E1266A5AE0F}"/>
          </ac:spMkLst>
        </pc:spChg>
        <pc:spChg chg="add mod">
          <ac:chgData name="Parida, Priyadarshan" userId="e6233861-e335-4431-9103-58729923eb1d" providerId="ADAL" clId="{D663BE5F-314A-9F43-8643-4417675939C9}" dt="2025-05-09T01:34:09.999" v="2714" actId="1036"/>
          <ac:spMkLst>
            <pc:docMk/>
            <pc:sldMk cId="3161569144" sldId="297"/>
            <ac:spMk id="12" creationId="{DE79F721-AE1E-1DD0-A69C-2AF4B57BCDA3}"/>
          </ac:spMkLst>
        </pc:spChg>
        <pc:spChg chg="add mod">
          <ac:chgData name="Parida, Priyadarshan" userId="e6233861-e335-4431-9103-58729923eb1d" providerId="ADAL" clId="{D663BE5F-314A-9F43-8643-4417675939C9}" dt="2025-05-09T01:34:09.999" v="2714" actId="1036"/>
          <ac:spMkLst>
            <pc:docMk/>
            <pc:sldMk cId="3161569144" sldId="297"/>
            <ac:spMk id="13" creationId="{9651CC7E-B984-AC89-513E-1538997241C1}"/>
          </ac:spMkLst>
        </pc:spChg>
        <pc:spChg chg="add mod">
          <ac:chgData name="Parida, Priyadarshan" userId="e6233861-e335-4431-9103-58729923eb1d" providerId="ADAL" clId="{D663BE5F-314A-9F43-8643-4417675939C9}" dt="2025-05-09T01:34:09.999" v="2714" actId="1036"/>
          <ac:spMkLst>
            <pc:docMk/>
            <pc:sldMk cId="3161569144" sldId="297"/>
            <ac:spMk id="14" creationId="{18088542-C69C-DFED-C10A-8DDACE21D7DC}"/>
          </ac:spMkLst>
        </pc:spChg>
        <pc:spChg chg="add mod">
          <ac:chgData name="Parida, Priyadarshan" userId="e6233861-e335-4431-9103-58729923eb1d" providerId="ADAL" clId="{D663BE5F-314A-9F43-8643-4417675939C9}" dt="2025-05-09T01:34:09.999" v="2714" actId="1036"/>
          <ac:spMkLst>
            <pc:docMk/>
            <pc:sldMk cId="3161569144" sldId="297"/>
            <ac:spMk id="18" creationId="{34751AB6-B899-A6FC-8042-6F813865B38E}"/>
          </ac:spMkLst>
        </pc:spChg>
        <pc:spChg chg="add mod">
          <ac:chgData name="Parida, Priyadarshan" userId="e6233861-e335-4431-9103-58729923eb1d" providerId="ADAL" clId="{D663BE5F-314A-9F43-8643-4417675939C9}" dt="2025-05-09T01:34:09.999" v="2714" actId="1036"/>
          <ac:spMkLst>
            <pc:docMk/>
            <pc:sldMk cId="3161569144" sldId="297"/>
            <ac:spMk id="21" creationId="{52536C59-3FEE-A910-039B-A9EC2F87047E}"/>
          </ac:spMkLst>
        </pc:spChg>
        <pc:spChg chg="add mod">
          <ac:chgData name="Parida, Priyadarshan" userId="e6233861-e335-4431-9103-58729923eb1d" providerId="ADAL" clId="{D663BE5F-314A-9F43-8643-4417675939C9}" dt="2025-05-09T01:34:09.999" v="2714" actId="1036"/>
          <ac:spMkLst>
            <pc:docMk/>
            <pc:sldMk cId="3161569144" sldId="297"/>
            <ac:spMk id="22" creationId="{1AA1C511-9971-E7AD-6DD4-35DB19428A93}"/>
          </ac:spMkLst>
        </pc:spChg>
        <pc:spChg chg="add mod">
          <ac:chgData name="Parida, Priyadarshan" userId="e6233861-e335-4431-9103-58729923eb1d" providerId="ADAL" clId="{D663BE5F-314A-9F43-8643-4417675939C9}" dt="2025-05-09T01:34:09.999" v="2714" actId="1036"/>
          <ac:spMkLst>
            <pc:docMk/>
            <pc:sldMk cId="3161569144" sldId="297"/>
            <ac:spMk id="23" creationId="{C3B71CD5-59A3-6873-421F-0C5FBCF86D03}"/>
          </ac:spMkLst>
        </pc:spChg>
        <pc:grpChg chg="del">
          <ac:chgData name="Parida, Priyadarshan" userId="e6233861-e335-4431-9103-58729923eb1d" providerId="ADAL" clId="{D663BE5F-314A-9F43-8643-4417675939C9}" dt="2025-05-09T00:52:13.456" v="2602" actId="478"/>
          <ac:grpSpMkLst>
            <pc:docMk/>
            <pc:sldMk cId="3161569144" sldId="297"/>
            <ac:grpSpMk id="19" creationId="{48C2B417-8689-CEE8-B31F-0277DCA592A8}"/>
          </ac:grpSpMkLst>
        </pc:grpChg>
        <pc:graphicFrameChg chg="mod">
          <ac:chgData name="Parida, Priyadarshan" userId="e6233861-e335-4431-9103-58729923eb1d" providerId="ADAL" clId="{D663BE5F-314A-9F43-8643-4417675939C9}" dt="2025-05-09T01:34:16.231" v="2715" actId="1076"/>
          <ac:graphicFrameMkLst>
            <pc:docMk/>
            <pc:sldMk cId="3161569144" sldId="297"/>
            <ac:graphicFrameMk id="20" creationId="{407A6827-80A0-37D1-F964-61FE4B8BB098}"/>
          </ac:graphicFrameMkLst>
        </pc:graphicFrameChg>
        <pc:picChg chg="del mod">
          <ac:chgData name="Parida, Priyadarshan" userId="e6233861-e335-4431-9103-58729923eb1d" providerId="ADAL" clId="{D663BE5F-314A-9F43-8643-4417675939C9}" dt="2025-05-09T01:06:45.155" v="2638" actId="478"/>
          <ac:picMkLst>
            <pc:docMk/>
            <pc:sldMk cId="3161569144" sldId="297"/>
            <ac:picMk id="3" creationId="{4DE4D7D6-8950-F28F-9679-4DB16F021A60}"/>
          </ac:picMkLst>
        </pc:picChg>
        <pc:picChg chg="add del mod">
          <ac:chgData name="Parida, Priyadarshan" userId="e6233861-e335-4431-9103-58729923eb1d" providerId="ADAL" clId="{D663BE5F-314A-9F43-8643-4417675939C9}" dt="2025-05-09T02:23:11.083" v="2831" actId="478"/>
          <ac:picMkLst>
            <pc:docMk/>
            <pc:sldMk cId="3161569144" sldId="297"/>
            <ac:picMk id="24" creationId="{D9A80ECA-C81A-A326-5935-A39381502729}"/>
          </ac:picMkLst>
        </pc:picChg>
        <pc:picChg chg="add del mod">
          <ac:chgData name="Parida, Priyadarshan" userId="e6233861-e335-4431-9103-58729923eb1d" providerId="ADAL" clId="{D663BE5F-314A-9F43-8643-4417675939C9}" dt="2025-05-09T02:24:29.652" v="2836" actId="478"/>
          <ac:picMkLst>
            <pc:docMk/>
            <pc:sldMk cId="3161569144" sldId="297"/>
            <ac:picMk id="25" creationId="{0C64885F-EA66-F2CD-8085-0E68FD5559C3}"/>
          </ac:picMkLst>
        </pc:picChg>
        <pc:picChg chg="add del">
          <ac:chgData name="Parida, Priyadarshan" userId="e6233861-e335-4431-9103-58729923eb1d" providerId="ADAL" clId="{D663BE5F-314A-9F43-8643-4417675939C9}" dt="2025-05-09T02:24:32.096" v="2838" actId="478"/>
          <ac:picMkLst>
            <pc:docMk/>
            <pc:sldMk cId="3161569144" sldId="297"/>
            <ac:picMk id="26" creationId="{F8069D4C-0A9D-2B53-0083-8905D11C4FDE}"/>
          </ac:picMkLst>
        </pc:picChg>
        <pc:picChg chg="add mod">
          <ac:chgData name="Parida, Priyadarshan" userId="e6233861-e335-4431-9103-58729923eb1d" providerId="ADAL" clId="{D663BE5F-314A-9F43-8643-4417675939C9}" dt="2025-05-09T02:25:42.492" v="2849"/>
          <ac:picMkLst>
            <pc:docMk/>
            <pc:sldMk cId="3161569144" sldId="297"/>
            <ac:picMk id="27" creationId="{2A56A571-A2D8-E7D0-858C-557FB0E71854}"/>
          </ac:picMkLst>
        </pc:picChg>
      </pc:sldChg>
    </pc:docChg>
  </pc:docChgLst>
  <pc:docChgLst>
    <pc:chgData name="Rojas Menjivar, Silvia Gabriela" userId="S::sgr240001@utdallas.edu::80cc8f04-0a3b-40b9-b9d8-ae103a27d028" providerId="AD" clId="Web-{874F00C1-CAAA-0B3E-425E-FD23B50C452F}"/>
    <pc:docChg chg="addSld modSld sldOrd">
      <pc:chgData name="Rojas Menjivar, Silvia Gabriela" userId="S::sgr240001@utdallas.edu::80cc8f04-0a3b-40b9-b9d8-ae103a27d028" providerId="AD" clId="Web-{874F00C1-CAAA-0B3E-425E-FD23B50C452F}" dt="2025-03-01T19:35:30.014" v="124" actId="20577"/>
      <pc:docMkLst>
        <pc:docMk/>
      </pc:docMkLst>
      <pc:sldChg chg="modSp">
        <pc:chgData name="Rojas Menjivar, Silvia Gabriela" userId="S::sgr240001@utdallas.edu::80cc8f04-0a3b-40b9-b9d8-ae103a27d028" providerId="AD" clId="Web-{874F00C1-CAAA-0B3E-425E-FD23B50C452F}" dt="2025-03-01T17:16:42.282" v="2" actId="20577"/>
        <pc:sldMkLst>
          <pc:docMk/>
          <pc:sldMk cId="1181628501" sldId="323"/>
        </pc:sldMkLst>
      </pc:sldChg>
      <pc:sldChg chg="addSp delSp modSp add replId delAnim">
        <pc:chgData name="Rojas Menjivar, Silvia Gabriela" userId="S::sgr240001@utdallas.edu::80cc8f04-0a3b-40b9-b9d8-ae103a27d028" providerId="AD" clId="Web-{874F00C1-CAAA-0B3E-425E-FD23B50C452F}" dt="2025-03-01T19:29:02.402" v="86" actId="20577"/>
        <pc:sldMkLst>
          <pc:docMk/>
          <pc:sldMk cId="1633170560" sldId="326"/>
        </pc:sldMkLst>
      </pc:sldChg>
      <pc:sldChg chg="addSp modSp add ord replId">
        <pc:chgData name="Rojas Menjivar, Silvia Gabriela" userId="S::sgr240001@utdallas.edu::80cc8f04-0a3b-40b9-b9d8-ae103a27d028" providerId="AD" clId="Web-{874F00C1-CAAA-0B3E-425E-FD23B50C452F}" dt="2025-03-01T19:28:25.805" v="73"/>
        <pc:sldMkLst>
          <pc:docMk/>
          <pc:sldMk cId="2081123019" sldId="327"/>
        </pc:sldMkLst>
      </pc:sldChg>
      <pc:sldChg chg="modSp add replId">
        <pc:chgData name="Rojas Menjivar, Silvia Gabriela" userId="S::sgr240001@utdallas.edu::80cc8f04-0a3b-40b9-b9d8-ae103a27d028" providerId="AD" clId="Web-{874F00C1-CAAA-0B3E-425E-FD23B50C452F}" dt="2025-03-01T19:27:43.725" v="71" actId="20577"/>
        <pc:sldMkLst>
          <pc:docMk/>
          <pc:sldMk cId="2234149524" sldId="328"/>
        </pc:sldMkLst>
      </pc:sldChg>
      <pc:sldChg chg="modSp add replId">
        <pc:chgData name="Rojas Menjivar, Silvia Gabriela" userId="S::sgr240001@utdallas.edu::80cc8f04-0a3b-40b9-b9d8-ae103a27d028" providerId="AD" clId="Web-{874F00C1-CAAA-0B3E-425E-FD23B50C452F}" dt="2025-03-01T19:29:29.872" v="116" actId="20577"/>
        <pc:sldMkLst>
          <pc:docMk/>
          <pc:sldMk cId="1475419414" sldId="329"/>
        </pc:sldMkLst>
      </pc:sldChg>
      <pc:sldChg chg="modSp add replId">
        <pc:chgData name="Rojas Menjivar, Silvia Gabriela" userId="S::sgr240001@utdallas.edu::80cc8f04-0a3b-40b9-b9d8-ae103a27d028" providerId="AD" clId="Web-{874F00C1-CAAA-0B3E-425E-FD23B50C452F}" dt="2025-03-01T19:35:30.014" v="124" actId="20577"/>
        <pc:sldMkLst>
          <pc:docMk/>
          <pc:sldMk cId="3142050012" sldId="330"/>
        </pc:sldMkLst>
      </pc:sldChg>
    </pc:docChg>
  </pc:docChgLst>
  <pc:docChgLst>
    <pc:chgData name="Parida, Priyadarshan" userId="e6233861-e335-4431-9103-58729923eb1d" providerId="ADAL" clId="{2E19D6D3-A5A2-2E44-8636-F01E499F1A0E}"/>
    <pc:docChg chg="undo redo custSel addSld delSld modSld">
      <pc:chgData name="Parida, Priyadarshan" userId="e6233861-e335-4431-9103-58729923eb1d" providerId="ADAL" clId="{2E19D6D3-A5A2-2E44-8636-F01E499F1A0E}" dt="2024-11-21T19:01:46.816" v="4244" actId="14100"/>
      <pc:docMkLst>
        <pc:docMk/>
      </pc:docMkLst>
      <pc:sldChg chg="add del">
        <pc:chgData name="Parida, Priyadarshan" userId="e6233861-e335-4431-9103-58729923eb1d" providerId="ADAL" clId="{2E19D6D3-A5A2-2E44-8636-F01E499F1A0E}" dt="2024-11-21T11:03:11.128" v="872" actId="2696"/>
        <pc:sldMkLst>
          <pc:docMk/>
          <pc:sldMk cId="1944936085" sldId="263"/>
        </pc:sldMkLst>
      </pc:sldChg>
      <pc:sldChg chg="add del">
        <pc:chgData name="Parida, Priyadarshan" userId="e6233861-e335-4431-9103-58729923eb1d" providerId="ADAL" clId="{2E19D6D3-A5A2-2E44-8636-F01E499F1A0E}" dt="2024-11-21T17:38:40.921" v="3281" actId="2696"/>
        <pc:sldMkLst>
          <pc:docMk/>
          <pc:sldMk cId="172461828" sldId="275"/>
        </pc:sldMkLst>
      </pc:sldChg>
      <pc:sldChg chg="delSp del mod modNotesTx">
        <pc:chgData name="Parida, Priyadarshan" userId="e6233861-e335-4431-9103-58729923eb1d" providerId="ADAL" clId="{2E19D6D3-A5A2-2E44-8636-F01E499F1A0E}" dt="2024-11-21T12:17:59.283" v="2857" actId="2696"/>
        <pc:sldMkLst>
          <pc:docMk/>
          <pc:sldMk cId="3687389528" sldId="279"/>
        </pc:sldMkLst>
      </pc:sldChg>
      <pc:sldChg chg="addSp delSp modSp mod delAnim modAnim">
        <pc:chgData name="Parida, Priyadarshan" userId="e6233861-e335-4431-9103-58729923eb1d" providerId="ADAL" clId="{2E19D6D3-A5A2-2E44-8636-F01E499F1A0E}" dt="2024-11-21T19:01:46.816" v="4244" actId="14100"/>
        <pc:sldMkLst>
          <pc:docMk/>
          <pc:sldMk cId="761630838" sldId="291"/>
        </pc:sldMkLst>
      </pc:sldChg>
      <pc:sldChg chg="addSp delSp modSp mod">
        <pc:chgData name="Parida, Priyadarshan" userId="e6233861-e335-4431-9103-58729923eb1d" providerId="ADAL" clId="{2E19D6D3-A5A2-2E44-8636-F01E499F1A0E}" dt="2024-11-21T16:55:11.229" v="3068" actId="207"/>
        <pc:sldMkLst>
          <pc:docMk/>
          <pc:sldMk cId="1561603052" sldId="292"/>
        </pc:sldMkLst>
      </pc:sldChg>
      <pc:sldChg chg="modSp mod">
        <pc:chgData name="Parida, Priyadarshan" userId="e6233861-e335-4431-9103-58729923eb1d" providerId="ADAL" clId="{2E19D6D3-A5A2-2E44-8636-F01E499F1A0E}" dt="2024-11-21T19:01:20.342" v="4229"/>
        <pc:sldMkLst>
          <pc:docMk/>
          <pc:sldMk cId="2465273890" sldId="295"/>
        </pc:sldMkLst>
      </pc:sldChg>
      <pc:sldChg chg="addSp delSp modSp mod modNotesTx">
        <pc:chgData name="Parida, Priyadarshan" userId="e6233861-e335-4431-9103-58729923eb1d" providerId="ADAL" clId="{2E19D6D3-A5A2-2E44-8636-F01E499F1A0E}" dt="2024-11-21T16:26:12.017" v="2920" actId="207"/>
        <pc:sldMkLst>
          <pc:docMk/>
          <pc:sldMk cId="3622830636" sldId="296"/>
        </pc:sldMkLst>
      </pc:sldChg>
      <pc:sldChg chg="addSp delSp modSp mod">
        <pc:chgData name="Parida, Priyadarshan" userId="e6233861-e335-4431-9103-58729923eb1d" providerId="ADAL" clId="{2E19D6D3-A5A2-2E44-8636-F01E499F1A0E}" dt="2024-11-21T16:20:14.478" v="2874" actId="164"/>
        <pc:sldMkLst>
          <pc:docMk/>
          <pc:sldMk cId="1463497042" sldId="298"/>
        </pc:sldMkLst>
      </pc:sldChg>
      <pc:sldChg chg="modSp mod">
        <pc:chgData name="Parida, Priyadarshan" userId="e6233861-e335-4431-9103-58729923eb1d" providerId="ADAL" clId="{2E19D6D3-A5A2-2E44-8636-F01E499F1A0E}" dt="2024-11-21T16:57:21.025" v="3127" actId="207"/>
        <pc:sldMkLst>
          <pc:docMk/>
          <pc:sldMk cId="3505345029" sldId="299"/>
        </pc:sldMkLst>
      </pc:sldChg>
      <pc:sldChg chg="addSp modSp mod">
        <pc:chgData name="Parida, Priyadarshan" userId="e6233861-e335-4431-9103-58729923eb1d" providerId="ADAL" clId="{2E19D6D3-A5A2-2E44-8636-F01E499F1A0E}" dt="2024-11-21T17:22:32.171" v="3255" actId="27918"/>
        <pc:sldMkLst>
          <pc:docMk/>
          <pc:sldMk cId="2928521417" sldId="301"/>
        </pc:sldMkLst>
      </pc:sldChg>
      <pc:sldChg chg="addSp delSp modSp new del mod addAnim delAnim modAnim">
        <pc:chgData name="Parida, Priyadarshan" userId="e6233861-e335-4431-9103-58729923eb1d" providerId="ADAL" clId="{2E19D6D3-A5A2-2E44-8636-F01E499F1A0E}" dt="2024-11-21T19:00:49.035" v="4225" actId="2696"/>
        <pc:sldMkLst>
          <pc:docMk/>
          <pc:sldMk cId="232300302" sldId="302"/>
        </pc:sldMkLst>
      </pc:sldChg>
      <pc:sldChg chg="addSp delSp modSp new mod">
        <pc:chgData name="Parida, Priyadarshan" userId="e6233861-e335-4431-9103-58729923eb1d" providerId="ADAL" clId="{2E19D6D3-A5A2-2E44-8636-F01E499F1A0E}" dt="2024-11-21T17:24:33.532" v="3260" actId="1076"/>
        <pc:sldMkLst>
          <pc:docMk/>
          <pc:sldMk cId="1582376804" sldId="303"/>
        </pc:sldMkLst>
      </pc:sldChg>
      <pc:sldChg chg="addSp delSp modSp add mod">
        <pc:chgData name="Parida, Priyadarshan" userId="e6233861-e335-4431-9103-58729923eb1d" providerId="ADAL" clId="{2E19D6D3-A5A2-2E44-8636-F01E499F1A0E}" dt="2024-11-21T19:00:31.465" v="4224" actId="207"/>
        <pc:sldMkLst>
          <pc:docMk/>
          <pc:sldMk cId="3528849726" sldId="304"/>
        </pc:sldMkLst>
      </pc:sldChg>
      <pc:sldChg chg="add del setBg">
        <pc:chgData name="Parida, Priyadarshan" userId="e6233861-e335-4431-9103-58729923eb1d" providerId="ADAL" clId="{2E19D6D3-A5A2-2E44-8636-F01E499F1A0E}" dt="2024-11-21T10:33:37.653" v="724" actId="2696"/>
        <pc:sldMkLst>
          <pc:docMk/>
          <pc:sldMk cId="3496225234" sldId="4139"/>
        </pc:sldMkLst>
      </pc:sldChg>
    </pc:docChg>
  </pc:docChgLst>
  <pc:docChgLst>
    <pc:chgData name="Iyer, Vaishnavi Suresh" userId="d5253768-7794-4159-9fac-3d47ce73780e" providerId="ADAL" clId="{636691F8-AE17-6748-A3F3-080B16621D65}"/>
    <pc:docChg chg="undo custSel addSld delSld modSld modMainMaster">
      <pc:chgData name="Iyer, Vaishnavi Suresh" userId="d5253768-7794-4159-9fac-3d47ce73780e" providerId="ADAL" clId="{636691F8-AE17-6748-A3F3-080B16621D65}" dt="2025-03-03T00:04:22.890" v="378"/>
      <pc:docMkLst>
        <pc:docMk/>
      </pc:docMkLst>
      <pc:sldChg chg="addSp modSp mod">
        <pc:chgData name="Iyer, Vaishnavi Suresh" userId="d5253768-7794-4159-9fac-3d47ce73780e" providerId="ADAL" clId="{636691F8-AE17-6748-A3F3-080B16621D65}" dt="2025-03-01T16:31:04.380" v="296" actId="1076"/>
        <pc:sldMkLst>
          <pc:docMk/>
          <pc:sldMk cId="2581407518" sldId="305"/>
        </pc:sldMkLst>
      </pc:sldChg>
      <pc:sldChg chg="addSp delSp modSp mod delAnim">
        <pc:chgData name="Iyer, Vaishnavi Suresh" userId="d5253768-7794-4159-9fac-3d47ce73780e" providerId="ADAL" clId="{636691F8-AE17-6748-A3F3-080B16621D65}" dt="2025-03-03T00:04:22.890" v="378"/>
        <pc:sldMkLst>
          <pc:docMk/>
          <pc:sldMk cId="771030451" sldId="308"/>
        </pc:sldMkLst>
      </pc:sldChg>
      <pc:sldChg chg="modSp">
        <pc:chgData name="Iyer, Vaishnavi Suresh" userId="d5253768-7794-4159-9fac-3d47ce73780e" providerId="ADAL" clId="{636691F8-AE17-6748-A3F3-080B16621D65}" dt="2025-03-03T00:04:22.890" v="378"/>
        <pc:sldMkLst>
          <pc:docMk/>
          <pc:sldMk cId="712375889" sldId="312"/>
        </pc:sldMkLst>
      </pc:sldChg>
      <pc:sldChg chg="modSp">
        <pc:chgData name="Iyer, Vaishnavi Suresh" userId="d5253768-7794-4159-9fac-3d47ce73780e" providerId="ADAL" clId="{636691F8-AE17-6748-A3F3-080B16621D65}" dt="2025-03-03T00:04:22.890" v="378"/>
        <pc:sldMkLst>
          <pc:docMk/>
          <pc:sldMk cId="1604110638" sldId="313"/>
        </pc:sldMkLst>
      </pc:sldChg>
      <pc:sldChg chg="modSp">
        <pc:chgData name="Iyer, Vaishnavi Suresh" userId="d5253768-7794-4159-9fac-3d47ce73780e" providerId="ADAL" clId="{636691F8-AE17-6748-A3F3-080B16621D65}" dt="2025-03-03T00:04:22.890" v="378"/>
        <pc:sldMkLst>
          <pc:docMk/>
          <pc:sldMk cId="1013260402" sldId="314"/>
        </pc:sldMkLst>
      </pc:sldChg>
      <pc:sldChg chg="addSp delSp modSp del mod delAnim">
        <pc:chgData name="Iyer, Vaishnavi Suresh" userId="d5253768-7794-4159-9fac-3d47ce73780e" providerId="ADAL" clId="{636691F8-AE17-6748-A3F3-080B16621D65}" dt="2025-03-01T16:09:06.580" v="176" actId="2696"/>
        <pc:sldMkLst>
          <pc:docMk/>
          <pc:sldMk cId="3261341194" sldId="318"/>
        </pc:sldMkLst>
      </pc:sldChg>
      <pc:sldChg chg="modSp mod">
        <pc:chgData name="Iyer, Vaishnavi Suresh" userId="d5253768-7794-4159-9fac-3d47ce73780e" providerId="ADAL" clId="{636691F8-AE17-6748-A3F3-080B16621D65}" dt="2025-03-03T00:04:22.890" v="378"/>
        <pc:sldMkLst>
          <pc:docMk/>
          <pc:sldMk cId="1426786904" sldId="321"/>
        </pc:sldMkLst>
      </pc:sldChg>
      <pc:sldChg chg="addSp delSp modSp add mod delAnim">
        <pc:chgData name="Iyer, Vaishnavi Suresh" userId="d5253768-7794-4159-9fac-3d47ce73780e" providerId="ADAL" clId="{636691F8-AE17-6748-A3F3-080B16621D65}" dt="2025-03-01T16:07:40.474" v="175" actId="113"/>
        <pc:sldMkLst>
          <pc:docMk/>
          <pc:sldMk cId="1181628501" sldId="323"/>
        </pc:sldMkLst>
      </pc:sldChg>
      <pc:sldChg chg="delSp modSp add mod">
        <pc:chgData name="Iyer, Vaishnavi Suresh" userId="d5253768-7794-4159-9fac-3d47ce73780e" providerId="ADAL" clId="{636691F8-AE17-6748-A3F3-080B16621D65}" dt="2025-03-01T16:27:03.558" v="288" actId="20577"/>
        <pc:sldMkLst>
          <pc:docMk/>
          <pc:sldMk cId="890571357" sldId="324"/>
        </pc:sldMkLst>
      </pc:sldChg>
      <pc:sldChg chg="modSp add mod">
        <pc:chgData name="Iyer, Vaishnavi Suresh" userId="d5253768-7794-4159-9fac-3d47ce73780e" providerId="ADAL" clId="{636691F8-AE17-6748-A3F3-080B16621D65}" dt="2025-03-01T16:35:49.545" v="365" actId="20577"/>
        <pc:sldMkLst>
          <pc:docMk/>
          <pc:sldMk cId="1337631705" sldId="325"/>
        </pc:sldMkLst>
      </pc:sldChg>
      <pc:sldChg chg="modSp">
        <pc:chgData name="Iyer, Vaishnavi Suresh" userId="d5253768-7794-4159-9fac-3d47ce73780e" providerId="ADAL" clId="{636691F8-AE17-6748-A3F3-080B16621D65}" dt="2025-03-03T00:04:22.890" v="378"/>
        <pc:sldMkLst>
          <pc:docMk/>
          <pc:sldMk cId="1425385324" sldId="325"/>
        </pc:sldMkLst>
      </pc:sldChg>
      <pc:sldChg chg="modSp mod">
        <pc:chgData name="Iyer, Vaishnavi Suresh" userId="d5253768-7794-4159-9fac-3d47ce73780e" providerId="ADAL" clId="{636691F8-AE17-6748-A3F3-080B16621D65}" dt="2025-03-03T00:04:22.890" v="378"/>
        <pc:sldMkLst>
          <pc:docMk/>
          <pc:sldMk cId="3379609362" sldId="326"/>
        </pc:sldMkLst>
      </pc:sldChg>
      <pc:sldChg chg="modSp mod">
        <pc:chgData name="Iyer, Vaishnavi Suresh" userId="d5253768-7794-4159-9fac-3d47ce73780e" providerId="ADAL" clId="{636691F8-AE17-6748-A3F3-080B16621D65}" dt="2025-03-03T00:04:22.890" v="378"/>
        <pc:sldMkLst>
          <pc:docMk/>
          <pc:sldMk cId="1331113101" sldId="327"/>
        </pc:sldMkLst>
      </pc:sldChg>
      <pc:sldChg chg="modSp mod">
        <pc:chgData name="Iyer, Vaishnavi Suresh" userId="d5253768-7794-4159-9fac-3d47ce73780e" providerId="ADAL" clId="{636691F8-AE17-6748-A3F3-080B16621D65}" dt="2025-03-03T00:04:22.890" v="378"/>
        <pc:sldMkLst>
          <pc:docMk/>
          <pc:sldMk cId="3069567860" sldId="328"/>
        </pc:sldMkLst>
      </pc:sldChg>
      <pc:sldChg chg="modSp mod">
        <pc:chgData name="Iyer, Vaishnavi Suresh" userId="d5253768-7794-4159-9fac-3d47ce73780e" providerId="ADAL" clId="{636691F8-AE17-6748-A3F3-080B16621D65}" dt="2025-03-03T00:04:22.890" v="378"/>
        <pc:sldMkLst>
          <pc:docMk/>
          <pc:sldMk cId="2601222770" sldId="330"/>
        </pc:sldMkLst>
      </pc:sldChg>
      <pc:sldChg chg="modSp mod">
        <pc:chgData name="Iyer, Vaishnavi Suresh" userId="d5253768-7794-4159-9fac-3d47ce73780e" providerId="ADAL" clId="{636691F8-AE17-6748-A3F3-080B16621D65}" dt="2025-03-03T00:04:22.890" v="378"/>
        <pc:sldMkLst>
          <pc:docMk/>
          <pc:sldMk cId="2406715948" sldId="331"/>
        </pc:sldMkLst>
      </pc:sldChg>
      <pc:sldChg chg="modSp mod">
        <pc:chgData name="Iyer, Vaishnavi Suresh" userId="d5253768-7794-4159-9fac-3d47ce73780e" providerId="ADAL" clId="{636691F8-AE17-6748-A3F3-080B16621D65}" dt="2025-03-03T00:04:22.890" v="378"/>
        <pc:sldMkLst>
          <pc:docMk/>
          <pc:sldMk cId="1788184232" sldId="332"/>
        </pc:sldMkLst>
      </pc:sldChg>
      <pc:sldChg chg="modSp mod">
        <pc:chgData name="Iyer, Vaishnavi Suresh" userId="d5253768-7794-4159-9fac-3d47ce73780e" providerId="ADAL" clId="{636691F8-AE17-6748-A3F3-080B16621D65}" dt="2025-03-03T00:04:22.890" v="378"/>
        <pc:sldMkLst>
          <pc:docMk/>
          <pc:sldMk cId="4195322037" sldId="333"/>
        </pc:sldMkLst>
      </pc:sldChg>
      <pc:sldChg chg="modSp">
        <pc:chgData name="Iyer, Vaishnavi Suresh" userId="d5253768-7794-4159-9fac-3d47ce73780e" providerId="ADAL" clId="{636691F8-AE17-6748-A3F3-080B16621D65}" dt="2025-03-03T00:04:22.890" v="378"/>
        <pc:sldMkLst>
          <pc:docMk/>
          <pc:sldMk cId="2078874374" sldId="335"/>
        </pc:sldMkLst>
      </pc:sldChg>
      <pc:sldChg chg="modSp mod">
        <pc:chgData name="Iyer, Vaishnavi Suresh" userId="d5253768-7794-4159-9fac-3d47ce73780e" providerId="ADAL" clId="{636691F8-AE17-6748-A3F3-080B16621D65}" dt="2025-03-03T00:04:22.890" v="378"/>
        <pc:sldMkLst>
          <pc:docMk/>
          <pc:sldMk cId="3079833064" sldId="336"/>
        </pc:sldMkLst>
      </pc:sldChg>
      <pc:sldChg chg="modSp">
        <pc:chgData name="Iyer, Vaishnavi Suresh" userId="d5253768-7794-4159-9fac-3d47ce73780e" providerId="ADAL" clId="{636691F8-AE17-6748-A3F3-080B16621D65}" dt="2025-03-03T00:04:22.890" v="378"/>
        <pc:sldMkLst>
          <pc:docMk/>
          <pc:sldMk cId="3152035356" sldId="337"/>
        </pc:sldMkLst>
      </pc:sldChg>
      <pc:sldMasterChg chg="addSp modSldLayout">
        <pc:chgData name="Iyer, Vaishnavi Suresh" userId="d5253768-7794-4159-9fac-3d47ce73780e" providerId="ADAL" clId="{636691F8-AE17-6748-A3F3-080B16621D65}" dt="2025-03-03T00:04:11.879" v="366"/>
        <pc:sldMasterMkLst>
          <pc:docMk/>
          <pc:sldMasterMk cId="878357981" sldId="2147483790"/>
        </pc:sldMasterMkLst>
        <pc:sldLayoutChg chg="addSp">
          <pc:chgData name="Iyer, Vaishnavi Suresh" userId="d5253768-7794-4159-9fac-3d47ce73780e" providerId="ADAL" clId="{636691F8-AE17-6748-A3F3-080B16621D65}" dt="2025-03-03T00:04:11.879" v="366"/>
          <pc:sldLayoutMkLst>
            <pc:docMk/>
            <pc:sldMasterMk cId="878357981" sldId="2147483790"/>
            <pc:sldLayoutMk cId="4059111942" sldId="2147483791"/>
          </pc:sldLayoutMkLst>
        </pc:sldLayoutChg>
        <pc:sldLayoutChg chg="addSp">
          <pc:chgData name="Iyer, Vaishnavi Suresh" userId="d5253768-7794-4159-9fac-3d47ce73780e" providerId="ADAL" clId="{636691F8-AE17-6748-A3F3-080B16621D65}" dt="2025-03-03T00:04:11.879" v="366"/>
          <pc:sldLayoutMkLst>
            <pc:docMk/>
            <pc:sldMasterMk cId="878357981" sldId="2147483790"/>
            <pc:sldLayoutMk cId="2319413103" sldId="2147483793"/>
          </pc:sldLayoutMkLst>
        </pc:sldLayoutChg>
      </pc:sldMasterChg>
      <pc:sldMasterChg chg="addSp modSldLayout">
        <pc:chgData name="Iyer, Vaishnavi Suresh" userId="d5253768-7794-4159-9fac-3d47ce73780e" providerId="ADAL" clId="{636691F8-AE17-6748-A3F3-080B16621D65}" dt="2025-03-03T00:04:16.579" v="367"/>
        <pc:sldMasterMkLst>
          <pc:docMk/>
          <pc:sldMasterMk cId="2192730786" sldId="2147483805"/>
        </pc:sldMasterMkLst>
        <pc:sldLayoutChg chg="addSp">
          <pc:chgData name="Iyer, Vaishnavi Suresh" userId="d5253768-7794-4159-9fac-3d47ce73780e" providerId="ADAL" clId="{636691F8-AE17-6748-A3F3-080B16621D65}" dt="2025-03-03T00:04:16.579" v="367"/>
          <pc:sldLayoutMkLst>
            <pc:docMk/>
            <pc:sldMasterMk cId="2192730786" sldId="2147483805"/>
            <pc:sldLayoutMk cId="3415213272" sldId="2147483806"/>
          </pc:sldLayoutMkLst>
        </pc:sldLayoutChg>
        <pc:sldLayoutChg chg="addSp">
          <pc:chgData name="Iyer, Vaishnavi Suresh" userId="d5253768-7794-4159-9fac-3d47ce73780e" providerId="ADAL" clId="{636691F8-AE17-6748-A3F3-080B16621D65}" dt="2025-03-03T00:04:16.579" v="367"/>
          <pc:sldLayoutMkLst>
            <pc:docMk/>
            <pc:sldMasterMk cId="2192730786" sldId="2147483805"/>
            <pc:sldLayoutMk cId="3585709311" sldId="2147483808"/>
          </pc:sldLayoutMkLst>
        </pc:sldLayoutChg>
      </pc:sldMasterChg>
      <pc:sldMasterChg chg="addSp modSldLayout">
        <pc:chgData name="Iyer, Vaishnavi Suresh" userId="d5253768-7794-4159-9fac-3d47ce73780e" providerId="ADAL" clId="{636691F8-AE17-6748-A3F3-080B16621D65}" dt="2025-03-03T00:04:20.757" v="375"/>
        <pc:sldMasterMkLst>
          <pc:docMk/>
          <pc:sldMasterMk cId="1417967234" sldId="2147483820"/>
        </pc:sldMasterMkLst>
        <pc:sldLayoutChg chg="addSp">
          <pc:chgData name="Iyer, Vaishnavi Suresh" userId="d5253768-7794-4159-9fac-3d47ce73780e" providerId="ADAL" clId="{636691F8-AE17-6748-A3F3-080B16621D65}" dt="2025-03-03T00:04:20.757" v="375"/>
          <pc:sldLayoutMkLst>
            <pc:docMk/>
            <pc:sldMasterMk cId="1417967234" sldId="2147483820"/>
            <pc:sldLayoutMk cId="2359050737" sldId="2147483821"/>
          </pc:sldLayoutMkLst>
        </pc:sldLayoutChg>
        <pc:sldLayoutChg chg="addSp">
          <pc:chgData name="Iyer, Vaishnavi Suresh" userId="d5253768-7794-4159-9fac-3d47ce73780e" providerId="ADAL" clId="{636691F8-AE17-6748-A3F3-080B16621D65}" dt="2025-03-03T00:04:20.757" v="375"/>
          <pc:sldLayoutMkLst>
            <pc:docMk/>
            <pc:sldMasterMk cId="1417967234" sldId="2147483820"/>
            <pc:sldLayoutMk cId="3776805910" sldId="2147483823"/>
          </pc:sldLayoutMkLst>
        </pc:sldLayoutChg>
      </pc:sldMasterChg>
      <pc:sldMasterChg chg="addSp modSldLayout">
        <pc:chgData name="Iyer, Vaishnavi Suresh" userId="d5253768-7794-4159-9fac-3d47ce73780e" providerId="ADAL" clId="{636691F8-AE17-6748-A3F3-080B16621D65}" dt="2025-03-03T00:04:22.890" v="378"/>
        <pc:sldMasterMkLst>
          <pc:docMk/>
          <pc:sldMasterMk cId="2438251190" sldId="2147483835"/>
        </pc:sldMasterMkLst>
        <pc:sldLayoutChg chg="addSp">
          <pc:chgData name="Iyer, Vaishnavi Suresh" userId="d5253768-7794-4159-9fac-3d47ce73780e" providerId="ADAL" clId="{636691F8-AE17-6748-A3F3-080B16621D65}" dt="2025-03-03T00:04:22.890" v="378"/>
          <pc:sldLayoutMkLst>
            <pc:docMk/>
            <pc:sldMasterMk cId="2438251190" sldId="2147483835"/>
            <pc:sldLayoutMk cId="2312902422" sldId="2147483836"/>
          </pc:sldLayoutMkLst>
        </pc:sldLayoutChg>
        <pc:sldLayoutChg chg="addSp">
          <pc:chgData name="Iyer, Vaishnavi Suresh" userId="d5253768-7794-4159-9fac-3d47ce73780e" providerId="ADAL" clId="{636691F8-AE17-6748-A3F3-080B16621D65}" dt="2025-03-03T00:04:22.890" v="378"/>
          <pc:sldLayoutMkLst>
            <pc:docMk/>
            <pc:sldMasterMk cId="2438251190" sldId="2147483835"/>
            <pc:sldLayoutMk cId="333816016" sldId="2147483838"/>
          </pc:sldLayoutMkLst>
        </pc:sldLayoutChg>
      </pc:sldMasterChg>
    </pc:docChg>
  </pc:docChgLst>
  <pc:docChgLst>
    <pc:chgData name="Rojas Menjivar, Silvia Gabriela" userId="S::sgr240001@utdallas.edu::80cc8f04-0a3b-40b9-b9d8-ae103a27d028" providerId="AD" clId="Web-{1B1D9501-E6F4-890E-0AA4-6D9A3AEA7786}"/>
    <pc:docChg chg="modSld">
      <pc:chgData name="Rojas Menjivar, Silvia Gabriela" userId="S::sgr240001@utdallas.edu::80cc8f04-0a3b-40b9-b9d8-ae103a27d028" providerId="AD" clId="Web-{1B1D9501-E6F4-890E-0AA4-6D9A3AEA7786}" dt="2025-02-04T17:43:11.573" v="39" actId="20577"/>
      <pc:docMkLst>
        <pc:docMk/>
      </pc:docMkLst>
      <pc:sldChg chg="addSp delSp modSp">
        <pc:chgData name="Rojas Menjivar, Silvia Gabriela" userId="S::sgr240001@utdallas.edu::80cc8f04-0a3b-40b9-b9d8-ae103a27d028" providerId="AD" clId="Web-{1B1D9501-E6F4-890E-0AA4-6D9A3AEA7786}" dt="2025-02-04T17:26:00.781" v="37" actId="14100"/>
        <pc:sldMkLst>
          <pc:docMk/>
          <pc:sldMk cId="2581407518" sldId="305"/>
        </pc:sldMkLst>
      </pc:sldChg>
      <pc:sldChg chg="modSp">
        <pc:chgData name="Rojas Menjivar, Silvia Gabriela" userId="S::sgr240001@utdallas.edu::80cc8f04-0a3b-40b9-b9d8-ae103a27d028" providerId="AD" clId="Web-{1B1D9501-E6F4-890E-0AA4-6D9A3AEA7786}" dt="2025-02-04T17:43:11.573" v="39" actId="20577"/>
        <pc:sldMkLst>
          <pc:docMk/>
          <pc:sldMk cId="771030451" sldId="308"/>
        </pc:sldMkLst>
      </pc:sldChg>
    </pc:docChg>
  </pc:docChgLst>
  <pc:docChgLst>
    <pc:chgData name="Rojas Menjivar, Silvia Gabriela" userId="S::sgr240001@utdallas.edu::80cc8f04-0a3b-40b9-b9d8-ae103a27d028" providerId="AD" clId="Web-{F7CD8386-96FA-A5CF-5585-4EAA83ACA5C7}"/>
    <pc:docChg chg="modSld">
      <pc:chgData name="Rojas Menjivar, Silvia Gabriela" userId="S::sgr240001@utdallas.edu::80cc8f04-0a3b-40b9-b9d8-ae103a27d028" providerId="AD" clId="Web-{F7CD8386-96FA-A5CF-5585-4EAA83ACA5C7}" dt="2025-02-05T02:21:48.951" v="6" actId="20577"/>
      <pc:docMkLst>
        <pc:docMk/>
      </pc:docMkLst>
      <pc:sldChg chg="modSp">
        <pc:chgData name="Rojas Menjivar, Silvia Gabriela" userId="S::sgr240001@utdallas.edu::80cc8f04-0a3b-40b9-b9d8-ae103a27d028" providerId="AD" clId="Web-{F7CD8386-96FA-A5CF-5585-4EAA83ACA5C7}" dt="2025-02-04T23:56:05.452" v="1" actId="20577"/>
        <pc:sldMkLst>
          <pc:docMk/>
          <pc:sldMk cId="743743401" sldId="310"/>
        </pc:sldMkLst>
      </pc:sldChg>
      <pc:sldChg chg="modSp">
        <pc:chgData name="Rojas Menjivar, Silvia Gabriela" userId="S::sgr240001@utdallas.edu::80cc8f04-0a3b-40b9-b9d8-ae103a27d028" providerId="AD" clId="Web-{F7CD8386-96FA-A5CF-5585-4EAA83ACA5C7}" dt="2025-02-05T02:21:48.951" v="6" actId="20577"/>
        <pc:sldMkLst>
          <pc:docMk/>
          <pc:sldMk cId="3261341194" sldId="318"/>
        </pc:sldMkLst>
      </pc:sldChg>
    </pc:docChg>
  </pc:docChgLst>
  <pc:docChgLst>
    <pc:chgData name="Parida, Priyadarshan" userId="e6233861-e335-4431-9103-58729923eb1d" providerId="ADAL" clId="{A870113C-25E9-564D-A909-A21F57A021E3}"/>
    <pc:docChg chg="undo redo custSel addSld modSld sldOrd">
      <pc:chgData name="Parida, Priyadarshan" userId="e6233861-e335-4431-9103-58729923eb1d" providerId="ADAL" clId="{A870113C-25E9-564D-A909-A21F57A021E3}" dt="2025-05-08T19:18:27.281" v="806" actId="113"/>
      <pc:docMkLst>
        <pc:docMk/>
      </pc:docMkLst>
      <pc:sldChg chg="ord">
        <pc:chgData name="Parida, Priyadarshan" userId="e6233861-e335-4431-9103-58729923eb1d" providerId="ADAL" clId="{A870113C-25E9-564D-A909-A21F57A021E3}" dt="2025-05-08T17:47:26.027" v="309" actId="20578"/>
        <pc:sldMkLst>
          <pc:docMk/>
          <pc:sldMk cId="4199715275" sldId="276"/>
        </pc:sldMkLst>
      </pc:sldChg>
      <pc:sldChg chg="modSp mod">
        <pc:chgData name="Parida, Priyadarshan" userId="e6233861-e335-4431-9103-58729923eb1d" providerId="ADAL" clId="{A870113C-25E9-564D-A909-A21F57A021E3}" dt="2025-05-08T19:18:27.281" v="806" actId="113"/>
        <pc:sldMkLst>
          <pc:docMk/>
          <pc:sldMk cId="3484628380" sldId="278"/>
        </pc:sldMkLst>
        <pc:spChg chg="mod">
          <ac:chgData name="Parida, Priyadarshan" userId="e6233861-e335-4431-9103-58729923eb1d" providerId="ADAL" clId="{A870113C-25E9-564D-A909-A21F57A021E3}" dt="2025-05-08T19:15:03.603" v="759" actId="1036"/>
          <ac:spMkLst>
            <pc:docMk/>
            <pc:sldMk cId="3484628380" sldId="278"/>
            <ac:spMk id="6" creationId="{B5DA72D0-A3CE-7A8A-1D0F-1CE8E11F4A0B}"/>
          </ac:spMkLst>
        </pc:spChg>
        <pc:spChg chg="mod">
          <ac:chgData name="Parida, Priyadarshan" userId="e6233861-e335-4431-9103-58729923eb1d" providerId="ADAL" clId="{A870113C-25E9-564D-A909-A21F57A021E3}" dt="2025-05-08T19:18:27.281" v="806" actId="113"/>
          <ac:spMkLst>
            <pc:docMk/>
            <pc:sldMk cId="3484628380" sldId="278"/>
            <ac:spMk id="8" creationId="{A9537ECD-A0ED-9981-C5B8-D8420985034D}"/>
          </ac:spMkLst>
        </pc:spChg>
        <pc:spChg chg="mod">
          <ac:chgData name="Parida, Priyadarshan" userId="e6233861-e335-4431-9103-58729923eb1d" providerId="ADAL" clId="{A870113C-25E9-564D-A909-A21F57A021E3}" dt="2025-05-08T19:15:03.603" v="759" actId="1036"/>
          <ac:spMkLst>
            <pc:docMk/>
            <pc:sldMk cId="3484628380" sldId="278"/>
            <ac:spMk id="18" creationId="{36F14BD6-08A6-7B76-3CE3-48FB5ACF819C}"/>
          </ac:spMkLst>
        </pc:spChg>
        <pc:spChg chg="mod">
          <ac:chgData name="Parida, Priyadarshan" userId="e6233861-e335-4431-9103-58729923eb1d" providerId="ADAL" clId="{A870113C-25E9-564D-A909-A21F57A021E3}" dt="2025-05-08T19:18:23.375" v="805" actId="113"/>
          <ac:spMkLst>
            <pc:docMk/>
            <pc:sldMk cId="3484628380" sldId="278"/>
            <ac:spMk id="21" creationId="{1CCC2F06-0C75-1BCB-085D-37C05B6BD98A}"/>
          </ac:spMkLst>
        </pc:spChg>
        <pc:spChg chg="mod">
          <ac:chgData name="Parida, Priyadarshan" userId="e6233861-e335-4431-9103-58729923eb1d" providerId="ADAL" clId="{A870113C-25E9-564D-A909-A21F57A021E3}" dt="2025-05-08T19:18:15.263" v="804" actId="113"/>
          <ac:spMkLst>
            <pc:docMk/>
            <pc:sldMk cId="3484628380" sldId="278"/>
            <ac:spMk id="26" creationId="{F6BEAE38-C84A-466F-BDB1-A781F8EC188E}"/>
          </ac:spMkLst>
        </pc:spChg>
        <pc:spChg chg="mod">
          <ac:chgData name="Parida, Priyadarshan" userId="e6233861-e335-4431-9103-58729923eb1d" providerId="ADAL" clId="{A870113C-25E9-564D-A909-A21F57A021E3}" dt="2025-05-08T19:15:03.603" v="759" actId="1036"/>
          <ac:spMkLst>
            <pc:docMk/>
            <pc:sldMk cId="3484628380" sldId="278"/>
            <ac:spMk id="36" creationId="{F4E6127E-343C-2176-D5E0-02D39FE9D4AF}"/>
          </ac:spMkLst>
        </pc:spChg>
        <pc:spChg chg="mod">
          <ac:chgData name="Parida, Priyadarshan" userId="e6233861-e335-4431-9103-58729923eb1d" providerId="ADAL" clId="{A870113C-25E9-564D-A909-A21F57A021E3}" dt="2025-05-08T19:18:10.491" v="803" actId="113"/>
          <ac:spMkLst>
            <pc:docMk/>
            <pc:sldMk cId="3484628380" sldId="278"/>
            <ac:spMk id="39" creationId="{E33856E9-8253-750B-13EA-6DC5B4E84039}"/>
          </ac:spMkLst>
        </pc:spChg>
        <pc:spChg chg="mod">
          <ac:chgData name="Parida, Priyadarshan" userId="e6233861-e335-4431-9103-58729923eb1d" providerId="ADAL" clId="{A870113C-25E9-564D-A909-A21F57A021E3}" dt="2025-05-08T19:15:03.603" v="759" actId="1036"/>
          <ac:spMkLst>
            <pc:docMk/>
            <pc:sldMk cId="3484628380" sldId="278"/>
            <ac:spMk id="47" creationId="{614B4F19-4928-2339-3D68-96F2249757AA}"/>
          </ac:spMkLst>
        </pc:spChg>
        <pc:spChg chg="mod">
          <ac:chgData name="Parida, Priyadarshan" userId="e6233861-e335-4431-9103-58729923eb1d" providerId="ADAL" clId="{A870113C-25E9-564D-A909-A21F57A021E3}" dt="2025-05-08T19:18:07.497" v="802" actId="113"/>
          <ac:spMkLst>
            <pc:docMk/>
            <pc:sldMk cId="3484628380" sldId="278"/>
            <ac:spMk id="52" creationId="{C32F6075-DED0-3B61-6442-594829029906}"/>
          </ac:spMkLst>
        </pc:spChg>
        <pc:spChg chg="mod">
          <ac:chgData name="Parida, Priyadarshan" userId="e6233861-e335-4431-9103-58729923eb1d" providerId="ADAL" clId="{A870113C-25E9-564D-A909-A21F57A021E3}" dt="2025-05-08T19:15:03.603" v="759" actId="1036"/>
          <ac:spMkLst>
            <pc:docMk/>
            <pc:sldMk cId="3484628380" sldId="278"/>
            <ac:spMk id="57" creationId="{1F6F1A1F-529A-E4B1-ADCB-452E36760F67}"/>
          </ac:spMkLst>
        </pc:spChg>
        <pc:spChg chg="mod">
          <ac:chgData name="Parida, Priyadarshan" userId="e6233861-e335-4431-9103-58729923eb1d" providerId="ADAL" clId="{A870113C-25E9-564D-A909-A21F57A021E3}" dt="2025-05-08T19:18:04.078" v="801" actId="113"/>
          <ac:spMkLst>
            <pc:docMk/>
            <pc:sldMk cId="3484628380" sldId="278"/>
            <ac:spMk id="60" creationId="{52813CF3-11B0-5700-2C52-D5D6F1BB92CA}"/>
          </ac:spMkLst>
        </pc:spChg>
        <pc:spChg chg="mod">
          <ac:chgData name="Parida, Priyadarshan" userId="e6233861-e335-4431-9103-58729923eb1d" providerId="ADAL" clId="{A870113C-25E9-564D-A909-A21F57A021E3}" dt="2025-05-08T19:15:03.603" v="759" actId="1036"/>
          <ac:spMkLst>
            <pc:docMk/>
            <pc:sldMk cId="3484628380" sldId="278"/>
            <ac:spMk id="67" creationId="{6C786CA5-516E-B208-7F70-42BCFE1384D7}"/>
          </ac:spMkLst>
        </pc:spChg>
        <pc:spChg chg="mod">
          <ac:chgData name="Parida, Priyadarshan" userId="e6233861-e335-4431-9103-58729923eb1d" providerId="ADAL" clId="{A870113C-25E9-564D-A909-A21F57A021E3}" dt="2025-05-08T19:17:55.191" v="800" actId="113"/>
          <ac:spMkLst>
            <pc:docMk/>
            <pc:sldMk cId="3484628380" sldId="278"/>
            <ac:spMk id="75" creationId="{8D732281-9DE2-87DB-EE69-08D31F32AE6E}"/>
          </ac:spMkLst>
        </pc:spChg>
        <pc:spChg chg="mod">
          <ac:chgData name="Parida, Priyadarshan" userId="e6233861-e335-4431-9103-58729923eb1d" providerId="ADAL" clId="{A870113C-25E9-564D-A909-A21F57A021E3}" dt="2025-05-08T19:15:03.603" v="759" actId="1036"/>
          <ac:spMkLst>
            <pc:docMk/>
            <pc:sldMk cId="3484628380" sldId="278"/>
            <ac:spMk id="84" creationId="{913F1996-BCDD-FFF7-465B-9966C7B993C5}"/>
          </ac:spMkLst>
        </pc:spChg>
        <pc:cxnChg chg="mod">
          <ac:chgData name="Parida, Priyadarshan" userId="e6233861-e335-4431-9103-58729923eb1d" providerId="ADAL" clId="{A870113C-25E9-564D-A909-A21F57A021E3}" dt="2025-05-08T19:17:45.865" v="799" actId="14100"/>
          <ac:cxnSpMkLst>
            <pc:docMk/>
            <pc:sldMk cId="3484628380" sldId="278"/>
            <ac:cxnSpMk id="7" creationId="{089F80FE-4A4C-D63B-B45A-838C4F4CD0F5}"/>
          </ac:cxnSpMkLst>
        </pc:cxnChg>
        <pc:cxnChg chg="mod">
          <ac:chgData name="Parida, Priyadarshan" userId="e6233861-e335-4431-9103-58729923eb1d" providerId="ADAL" clId="{A870113C-25E9-564D-A909-A21F57A021E3}" dt="2025-05-08T19:17:31.966" v="796" actId="14100"/>
          <ac:cxnSpMkLst>
            <pc:docMk/>
            <pc:sldMk cId="3484628380" sldId="278"/>
            <ac:cxnSpMk id="20" creationId="{63AA8075-16F0-2A57-8459-72A67DD60D41}"/>
          </ac:cxnSpMkLst>
        </pc:cxnChg>
        <pc:cxnChg chg="mod">
          <ac:chgData name="Parida, Priyadarshan" userId="e6233861-e335-4431-9103-58729923eb1d" providerId="ADAL" clId="{A870113C-25E9-564D-A909-A21F57A021E3}" dt="2025-05-08T19:17:20.228" v="793" actId="14100"/>
          <ac:cxnSpMkLst>
            <pc:docMk/>
            <pc:sldMk cId="3484628380" sldId="278"/>
            <ac:cxnSpMk id="27" creationId="{7F4EB9C1-8550-CE38-1ECF-BF58F5530967}"/>
          </ac:cxnSpMkLst>
        </pc:cxnChg>
        <pc:cxnChg chg="mod">
          <ac:chgData name="Parida, Priyadarshan" userId="e6233861-e335-4431-9103-58729923eb1d" providerId="ADAL" clId="{A870113C-25E9-564D-A909-A21F57A021E3}" dt="2025-05-08T19:16:51.741" v="785" actId="14100"/>
          <ac:cxnSpMkLst>
            <pc:docMk/>
            <pc:sldMk cId="3484628380" sldId="278"/>
            <ac:cxnSpMk id="40" creationId="{9ED2DF4B-78E8-1388-FA50-CFFF905B893A}"/>
          </ac:cxnSpMkLst>
        </pc:cxnChg>
        <pc:cxnChg chg="mod">
          <ac:chgData name="Parida, Priyadarshan" userId="e6233861-e335-4431-9103-58729923eb1d" providerId="ADAL" clId="{A870113C-25E9-564D-A909-A21F57A021E3}" dt="2025-05-08T19:15:54.750" v="774" actId="14100"/>
          <ac:cxnSpMkLst>
            <pc:docMk/>
            <pc:sldMk cId="3484628380" sldId="278"/>
            <ac:cxnSpMk id="53" creationId="{A141AA3F-D507-F2A2-8C47-8649B0387E7E}"/>
          </ac:cxnSpMkLst>
        </pc:cxnChg>
        <pc:cxnChg chg="mod">
          <ac:chgData name="Parida, Priyadarshan" userId="e6233861-e335-4431-9103-58729923eb1d" providerId="ADAL" clId="{A870113C-25E9-564D-A909-A21F57A021E3}" dt="2025-05-08T19:16:25.258" v="781" actId="14100"/>
          <ac:cxnSpMkLst>
            <pc:docMk/>
            <pc:sldMk cId="3484628380" sldId="278"/>
            <ac:cxnSpMk id="61" creationId="{05A58FB9-A22E-28CA-1FA8-0E8801326F94}"/>
          </ac:cxnSpMkLst>
        </pc:cxnChg>
        <pc:cxnChg chg="mod">
          <ac:chgData name="Parida, Priyadarshan" userId="e6233861-e335-4431-9103-58729923eb1d" providerId="ADAL" clId="{A870113C-25E9-564D-A909-A21F57A021E3}" dt="2025-05-08T19:16:32.171" v="782" actId="14100"/>
          <ac:cxnSpMkLst>
            <pc:docMk/>
            <pc:sldMk cId="3484628380" sldId="278"/>
            <ac:cxnSpMk id="78" creationId="{F1BC8870-F612-709A-5198-061FF55DEAF3}"/>
          </ac:cxnSpMkLst>
        </pc:cxnChg>
      </pc:sldChg>
      <pc:sldChg chg="addSp delSp modSp mod">
        <pc:chgData name="Parida, Priyadarshan" userId="e6233861-e335-4431-9103-58729923eb1d" providerId="ADAL" clId="{A870113C-25E9-564D-A909-A21F57A021E3}" dt="2025-05-08T17:46:39.391" v="307" actId="14100"/>
        <pc:sldMkLst>
          <pc:docMk/>
          <pc:sldMk cId="631978582" sldId="279"/>
        </pc:sldMkLst>
        <pc:picChg chg="add mod">
          <ac:chgData name="Parida, Priyadarshan" userId="e6233861-e335-4431-9103-58729923eb1d" providerId="ADAL" clId="{A870113C-25E9-564D-A909-A21F57A021E3}" dt="2025-05-08T17:46:39.391" v="307" actId="14100"/>
          <ac:picMkLst>
            <pc:docMk/>
            <pc:sldMk cId="631978582" sldId="279"/>
            <ac:picMk id="2" creationId="{BC5DD8E7-EE2A-0B36-F223-9203A26D3981}"/>
          </ac:picMkLst>
        </pc:picChg>
        <pc:picChg chg="del">
          <ac:chgData name="Parida, Priyadarshan" userId="e6233861-e335-4431-9103-58729923eb1d" providerId="ADAL" clId="{A870113C-25E9-564D-A909-A21F57A021E3}" dt="2025-05-08T17:46:20.446" v="302" actId="478"/>
          <ac:picMkLst>
            <pc:docMk/>
            <pc:sldMk cId="631978582" sldId="279"/>
            <ac:picMk id="5" creationId="{AB78AC87-C005-0495-A3FF-15AB6F7EECFC}"/>
          </ac:picMkLst>
        </pc:picChg>
      </pc:sldChg>
      <pc:sldChg chg="modSp mod">
        <pc:chgData name="Parida, Priyadarshan" userId="e6233861-e335-4431-9103-58729923eb1d" providerId="ADAL" clId="{A870113C-25E9-564D-A909-A21F57A021E3}" dt="2025-05-08T17:52:54.803" v="351" actId="2711"/>
        <pc:sldMkLst>
          <pc:docMk/>
          <pc:sldMk cId="86241322" sldId="281"/>
        </pc:sldMkLst>
        <pc:spChg chg="mod">
          <ac:chgData name="Parida, Priyadarshan" userId="e6233861-e335-4431-9103-58729923eb1d" providerId="ADAL" clId="{A870113C-25E9-564D-A909-A21F57A021E3}" dt="2025-05-08T17:06:28.327" v="145" actId="1036"/>
          <ac:spMkLst>
            <pc:docMk/>
            <pc:sldMk cId="86241322" sldId="281"/>
            <ac:spMk id="6" creationId="{49E5883A-FA1C-FFA0-BE03-485713044028}"/>
          </ac:spMkLst>
        </pc:spChg>
        <pc:spChg chg="mod">
          <ac:chgData name="Parida, Priyadarshan" userId="e6233861-e335-4431-9103-58729923eb1d" providerId="ADAL" clId="{A870113C-25E9-564D-A909-A21F57A021E3}" dt="2025-05-08T17:06:28.327" v="145" actId="1036"/>
          <ac:spMkLst>
            <pc:docMk/>
            <pc:sldMk cId="86241322" sldId="281"/>
            <ac:spMk id="7" creationId="{07E60252-48EC-5662-F2EB-F5D56AC34397}"/>
          </ac:spMkLst>
        </pc:spChg>
        <pc:spChg chg="mod">
          <ac:chgData name="Parida, Priyadarshan" userId="e6233861-e335-4431-9103-58729923eb1d" providerId="ADAL" clId="{A870113C-25E9-564D-A909-A21F57A021E3}" dt="2025-05-08T17:52:54.803" v="351" actId="2711"/>
          <ac:spMkLst>
            <pc:docMk/>
            <pc:sldMk cId="86241322" sldId="281"/>
            <ac:spMk id="18" creationId="{B4A36DA5-1F4F-BC61-734A-5A82EDB332FE}"/>
          </ac:spMkLst>
        </pc:spChg>
        <pc:spChg chg="mod">
          <ac:chgData name="Parida, Priyadarshan" userId="e6233861-e335-4431-9103-58729923eb1d" providerId="ADAL" clId="{A870113C-25E9-564D-A909-A21F57A021E3}" dt="2025-05-08T17:17:39.254" v="260" actId="12"/>
          <ac:spMkLst>
            <pc:docMk/>
            <pc:sldMk cId="86241322" sldId="281"/>
            <ac:spMk id="20" creationId="{2216CA10-452C-A433-A0F1-F5911E735CCE}"/>
          </ac:spMkLst>
        </pc:spChg>
      </pc:sldChg>
      <pc:sldChg chg="modSp mod">
        <pc:chgData name="Parida, Priyadarshan" userId="e6233861-e335-4431-9103-58729923eb1d" providerId="ADAL" clId="{A870113C-25E9-564D-A909-A21F57A021E3}" dt="2025-05-08T17:19:37.151" v="301" actId="1076"/>
        <pc:sldMkLst>
          <pc:docMk/>
          <pc:sldMk cId="2259384798" sldId="282"/>
        </pc:sldMkLst>
        <pc:spChg chg="mod">
          <ac:chgData name="Parida, Priyadarshan" userId="e6233861-e335-4431-9103-58729923eb1d" providerId="ADAL" clId="{A870113C-25E9-564D-A909-A21F57A021E3}" dt="2025-05-08T17:05:07.194" v="84" actId="207"/>
          <ac:spMkLst>
            <pc:docMk/>
            <pc:sldMk cId="2259384798" sldId="282"/>
            <ac:spMk id="132" creationId="{DD9F67BF-6FD3-B916-1A43-53D5643D4C1C}"/>
          </ac:spMkLst>
        </pc:spChg>
        <pc:spChg chg="mod">
          <ac:chgData name="Parida, Priyadarshan" userId="e6233861-e335-4431-9103-58729923eb1d" providerId="ADAL" clId="{A870113C-25E9-564D-A909-A21F57A021E3}" dt="2025-05-08T17:05:07.194" v="84" actId="207"/>
          <ac:spMkLst>
            <pc:docMk/>
            <pc:sldMk cId="2259384798" sldId="282"/>
            <ac:spMk id="139" creationId="{23D61032-CAC8-2BD6-289F-875BA590279B}"/>
          </ac:spMkLst>
        </pc:spChg>
        <pc:spChg chg="mod">
          <ac:chgData name="Parida, Priyadarshan" userId="e6233861-e335-4431-9103-58729923eb1d" providerId="ADAL" clId="{A870113C-25E9-564D-A909-A21F57A021E3}" dt="2025-05-08T17:05:07.194" v="84" actId="207"/>
          <ac:spMkLst>
            <pc:docMk/>
            <pc:sldMk cId="2259384798" sldId="282"/>
            <ac:spMk id="143" creationId="{C1F9D5F8-F0BD-CD27-5785-E64553A4C6A6}"/>
          </ac:spMkLst>
        </pc:spChg>
        <pc:spChg chg="mod">
          <ac:chgData name="Parida, Priyadarshan" userId="e6233861-e335-4431-9103-58729923eb1d" providerId="ADAL" clId="{A870113C-25E9-564D-A909-A21F57A021E3}" dt="2025-05-08T17:05:07.194" v="84" actId="207"/>
          <ac:spMkLst>
            <pc:docMk/>
            <pc:sldMk cId="2259384798" sldId="282"/>
            <ac:spMk id="147" creationId="{1C49BCDA-28B6-0887-159C-C997653042B9}"/>
          </ac:spMkLst>
        </pc:spChg>
        <pc:graphicFrameChg chg="mod">
          <ac:chgData name="Parida, Priyadarshan" userId="e6233861-e335-4431-9103-58729923eb1d" providerId="ADAL" clId="{A870113C-25E9-564D-A909-A21F57A021E3}" dt="2025-05-08T17:19:37.151" v="301" actId="1076"/>
          <ac:graphicFrameMkLst>
            <pc:docMk/>
            <pc:sldMk cId="2259384798" sldId="282"/>
            <ac:graphicFrameMk id="138" creationId="{FC8F7071-27B8-EFEC-DB8D-80F45EA3B8EF}"/>
          </ac:graphicFrameMkLst>
        </pc:graphicFrameChg>
        <pc:graphicFrameChg chg="mod">
          <ac:chgData name="Parida, Priyadarshan" userId="e6233861-e335-4431-9103-58729923eb1d" providerId="ADAL" clId="{A870113C-25E9-564D-A909-A21F57A021E3}" dt="2025-05-08T17:19:25.560" v="300" actId="1076"/>
          <ac:graphicFrameMkLst>
            <pc:docMk/>
            <pc:sldMk cId="2259384798" sldId="282"/>
            <ac:graphicFrameMk id="142" creationId="{C326AC48-678B-3BB9-7DB7-F03D19F1CEDA}"/>
          </ac:graphicFrameMkLst>
        </pc:graphicFrameChg>
        <pc:graphicFrameChg chg="mod modGraphic">
          <ac:chgData name="Parida, Priyadarshan" userId="e6233861-e335-4431-9103-58729923eb1d" providerId="ADAL" clId="{A870113C-25E9-564D-A909-A21F57A021E3}" dt="2025-05-08T17:19:18.082" v="299" actId="1076"/>
          <ac:graphicFrameMkLst>
            <pc:docMk/>
            <pc:sldMk cId="2259384798" sldId="282"/>
            <ac:graphicFrameMk id="146" creationId="{CC878B4E-D2C5-AC30-4773-E030B0264566}"/>
          </ac:graphicFrameMkLst>
        </pc:graphicFrameChg>
        <pc:graphicFrameChg chg="mod modGraphic">
          <ac:chgData name="Parida, Priyadarshan" userId="e6233861-e335-4431-9103-58729923eb1d" providerId="ADAL" clId="{A870113C-25E9-564D-A909-A21F57A021E3}" dt="2025-05-08T17:19:11.973" v="298" actId="1076"/>
          <ac:graphicFrameMkLst>
            <pc:docMk/>
            <pc:sldMk cId="2259384798" sldId="282"/>
            <ac:graphicFrameMk id="150" creationId="{566E2142-8A97-E14F-4437-5418778579EC}"/>
          </ac:graphicFrameMkLst>
        </pc:graphicFrameChg>
      </pc:sldChg>
      <pc:sldChg chg="addSp modSp mod">
        <pc:chgData name="Parida, Priyadarshan" userId="e6233861-e335-4431-9103-58729923eb1d" providerId="ADAL" clId="{A870113C-25E9-564D-A909-A21F57A021E3}" dt="2025-05-08T18:51:56.486" v="732" actId="1076"/>
        <pc:sldMkLst>
          <pc:docMk/>
          <pc:sldMk cId="3596481043" sldId="283"/>
        </pc:sldMkLst>
        <pc:spChg chg="add mod">
          <ac:chgData name="Parida, Priyadarshan" userId="e6233861-e335-4431-9103-58729923eb1d" providerId="ADAL" clId="{A870113C-25E9-564D-A909-A21F57A021E3}" dt="2025-05-08T18:27:56.997" v="514" actId="14100"/>
          <ac:spMkLst>
            <pc:docMk/>
            <pc:sldMk cId="3596481043" sldId="283"/>
            <ac:spMk id="3" creationId="{6830DC73-4D34-60FF-6194-AA6C3EF1D25B}"/>
          </ac:spMkLst>
        </pc:spChg>
        <pc:spChg chg="add mod">
          <ac:chgData name="Parida, Priyadarshan" userId="e6233861-e335-4431-9103-58729923eb1d" providerId="ADAL" clId="{A870113C-25E9-564D-A909-A21F57A021E3}" dt="2025-05-08T18:27:16.540" v="505" actId="208"/>
          <ac:spMkLst>
            <pc:docMk/>
            <pc:sldMk cId="3596481043" sldId="283"/>
            <ac:spMk id="4" creationId="{3F636924-3A77-EC94-84B9-EA8F72551C5E}"/>
          </ac:spMkLst>
        </pc:spChg>
        <pc:spChg chg="add mod">
          <ac:chgData name="Parida, Priyadarshan" userId="e6233861-e335-4431-9103-58729923eb1d" providerId="ADAL" clId="{A870113C-25E9-564D-A909-A21F57A021E3}" dt="2025-05-08T18:30:08.501" v="546"/>
          <ac:spMkLst>
            <pc:docMk/>
            <pc:sldMk cId="3596481043" sldId="283"/>
            <ac:spMk id="5" creationId="{2ECF3328-080E-AB0F-5006-32F9969AD5BD}"/>
          </ac:spMkLst>
        </pc:spChg>
        <pc:spChg chg="mod">
          <ac:chgData name="Parida, Priyadarshan" userId="e6233861-e335-4431-9103-58729923eb1d" providerId="ADAL" clId="{A870113C-25E9-564D-A909-A21F57A021E3}" dt="2025-05-08T18:49:19.178" v="596" actId="20577"/>
          <ac:spMkLst>
            <pc:docMk/>
            <pc:sldMk cId="3596481043" sldId="283"/>
            <ac:spMk id="8" creationId="{CB9A2E03-EBC0-DC4D-0544-8A24441C4B22}"/>
          </ac:spMkLst>
        </pc:spChg>
        <pc:spChg chg="mod">
          <ac:chgData name="Parida, Priyadarshan" userId="e6233861-e335-4431-9103-58729923eb1d" providerId="ADAL" clId="{A870113C-25E9-564D-A909-A21F57A021E3}" dt="2025-05-08T18:09:52.085" v="419"/>
          <ac:spMkLst>
            <pc:docMk/>
            <pc:sldMk cId="3596481043" sldId="283"/>
            <ac:spMk id="10" creationId="{DDF2CAB6-3E52-4093-6A29-C586FD719265}"/>
          </ac:spMkLst>
        </pc:spChg>
        <pc:spChg chg="mod">
          <ac:chgData name="Parida, Priyadarshan" userId="e6233861-e335-4431-9103-58729923eb1d" providerId="ADAL" clId="{A870113C-25E9-564D-A909-A21F57A021E3}" dt="2025-05-08T18:23:40.473" v="463" actId="20577"/>
          <ac:spMkLst>
            <pc:docMk/>
            <pc:sldMk cId="3596481043" sldId="283"/>
            <ac:spMk id="11" creationId="{2768F594-4E50-70F1-43B5-9B97D1EB799C}"/>
          </ac:spMkLst>
        </pc:spChg>
        <pc:spChg chg="mod">
          <ac:chgData name="Parida, Priyadarshan" userId="e6233861-e335-4431-9103-58729923eb1d" providerId="ADAL" clId="{A870113C-25E9-564D-A909-A21F57A021E3}" dt="2025-05-08T18:09:52.085" v="419"/>
          <ac:spMkLst>
            <pc:docMk/>
            <pc:sldMk cId="3596481043" sldId="283"/>
            <ac:spMk id="13" creationId="{DB38B4F3-9E05-C6CC-F7C9-DC319DBCDD8A}"/>
          </ac:spMkLst>
        </pc:spChg>
        <pc:spChg chg="mod">
          <ac:chgData name="Parida, Priyadarshan" userId="e6233861-e335-4431-9103-58729923eb1d" providerId="ADAL" clId="{A870113C-25E9-564D-A909-A21F57A021E3}" dt="2025-05-08T18:44:00.265" v="577" actId="20577"/>
          <ac:spMkLst>
            <pc:docMk/>
            <pc:sldMk cId="3596481043" sldId="283"/>
            <ac:spMk id="14" creationId="{50630117-0AB7-835E-DA2C-A790BDF4B0A3}"/>
          </ac:spMkLst>
        </pc:spChg>
        <pc:spChg chg="mod">
          <ac:chgData name="Parida, Priyadarshan" userId="e6233861-e335-4431-9103-58729923eb1d" providerId="ADAL" clId="{A870113C-25E9-564D-A909-A21F57A021E3}" dt="2025-05-08T18:09:52.085" v="419"/>
          <ac:spMkLst>
            <pc:docMk/>
            <pc:sldMk cId="3596481043" sldId="283"/>
            <ac:spMk id="16" creationId="{F3A816DD-CBD6-01C0-C620-B2DC2AD85B62}"/>
          </ac:spMkLst>
        </pc:spChg>
        <pc:spChg chg="mod">
          <ac:chgData name="Parida, Priyadarshan" userId="e6233861-e335-4431-9103-58729923eb1d" providerId="ADAL" clId="{A870113C-25E9-564D-A909-A21F57A021E3}" dt="2025-05-08T18:48:08.889" v="594" actId="1076"/>
          <ac:spMkLst>
            <pc:docMk/>
            <pc:sldMk cId="3596481043" sldId="283"/>
            <ac:spMk id="17" creationId="{8888F562-A62D-D83F-ABB5-83A00E6256CA}"/>
          </ac:spMkLst>
        </pc:spChg>
        <pc:spChg chg="mod">
          <ac:chgData name="Parida, Priyadarshan" userId="e6233861-e335-4431-9103-58729923eb1d" providerId="ADAL" clId="{A870113C-25E9-564D-A909-A21F57A021E3}" dt="2025-05-08T18:09:52.085" v="419"/>
          <ac:spMkLst>
            <pc:docMk/>
            <pc:sldMk cId="3596481043" sldId="283"/>
            <ac:spMk id="19" creationId="{E6312E83-52A6-7176-82B3-91985935A212}"/>
          </ac:spMkLst>
        </pc:spChg>
        <pc:spChg chg="mod">
          <ac:chgData name="Parida, Priyadarshan" userId="e6233861-e335-4431-9103-58729923eb1d" providerId="ADAL" clId="{A870113C-25E9-564D-A909-A21F57A021E3}" dt="2025-05-08T18:51:18.325" v="718"/>
          <ac:spMkLst>
            <pc:docMk/>
            <pc:sldMk cId="3596481043" sldId="283"/>
            <ac:spMk id="20" creationId="{43F23ED5-CE1B-D0F2-5B0E-9783A4759874}"/>
          </ac:spMkLst>
        </pc:spChg>
        <pc:spChg chg="mod">
          <ac:chgData name="Parida, Priyadarshan" userId="e6233861-e335-4431-9103-58729923eb1d" providerId="ADAL" clId="{A870113C-25E9-564D-A909-A21F57A021E3}" dt="2025-05-08T18:09:52.085" v="419"/>
          <ac:spMkLst>
            <pc:docMk/>
            <pc:sldMk cId="3596481043" sldId="283"/>
            <ac:spMk id="27" creationId="{70142B48-C63D-62E3-5715-733041D33D9B}"/>
          </ac:spMkLst>
        </pc:spChg>
        <pc:spChg chg="mod">
          <ac:chgData name="Parida, Priyadarshan" userId="e6233861-e335-4431-9103-58729923eb1d" providerId="ADAL" clId="{A870113C-25E9-564D-A909-A21F57A021E3}" dt="2025-05-08T18:09:52.085" v="419"/>
          <ac:spMkLst>
            <pc:docMk/>
            <pc:sldMk cId="3596481043" sldId="283"/>
            <ac:spMk id="29" creationId="{D7DE2F19-75D6-9A73-8D53-41AF622E0FCE}"/>
          </ac:spMkLst>
        </pc:spChg>
        <pc:grpChg chg="mod">
          <ac:chgData name="Parida, Priyadarshan" userId="e6233861-e335-4431-9103-58729923eb1d" providerId="ADAL" clId="{A870113C-25E9-564D-A909-A21F57A021E3}" dt="2025-05-08T18:51:56.486" v="732" actId="1076"/>
          <ac:grpSpMkLst>
            <pc:docMk/>
            <pc:sldMk cId="3596481043" sldId="283"/>
            <ac:grpSpMk id="6" creationId="{B833C58B-03BF-04BA-A06C-481C431A0371}"/>
          </ac:grpSpMkLst>
        </pc:grpChg>
        <pc:grpChg chg="mod">
          <ac:chgData name="Parida, Priyadarshan" userId="e6233861-e335-4431-9103-58729923eb1d" providerId="ADAL" clId="{A870113C-25E9-564D-A909-A21F57A021E3}" dt="2025-05-08T18:51:56.486" v="732" actId="1076"/>
          <ac:grpSpMkLst>
            <pc:docMk/>
            <pc:sldMk cId="3596481043" sldId="283"/>
            <ac:grpSpMk id="9" creationId="{C7DC065F-096C-FA7D-7185-EAB6A9B2C3ED}"/>
          </ac:grpSpMkLst>
        </pc:grpChg>
        <pc:grpChg chg="mod">
          <ac:chgData name="Parida, Priyadarshan" userId="e6233861-e335-4431-9103-58729923eb1d" providerId="ADAL" clId="{A870113C-25E9-564D-A909-A21F57A021E3}" dt="2025-05-08T18:51:56.486" v="732" actId="1076"/>
          <ac:grpSpMkLst>
            <pc:docMk/>
            <pc:sldMk cId="3596481043" sldId="283"/>
            <ac:grpSpMk id="12" creationId="{AAD19EDF-0A04-48D7-9E1F-C2D8F4F37CB7}"/>
          </ac:grpSpMkLst>
        </pc:grpChg>
        <pc:grpChg chg="mod">
          <ac:chgData name="Parida, Priyadarshan" userId="e6233861-e335-4431-9103-58729923eb1d" providerId="ADAL" clId="{A870113C-25E9-564D-A909-A21F57A021E3}" dt="2025-05-08T18:51:56.486" v="732" actId="1076"/>
          <ac:grpSpMkLst>
            <pc:docMk/>
            <pc:sldMk cId="3596481043" sldId="283"/>
            <ac:grpSpMk id="15" creationId="{04B7C5CA-CF6A-A686-6E7C-7ABCD45EC107}"/>
          </ac:grpSpMkLst>
        </pc:grpChg>
        <pc:grpChg chg="mod">
          <ac:chgData name="Parida, Priyadarshan" userId="e6233861-e335-4431-9103-58729923eb1d" providerId="ADAL" clId="{A870113C-25E9-564D-A909-A21F57A021E3}" dt="2025-05-08T18:51:56.486" v="732" actId="1076"/>
          <ac:grpSpMkLst>
            <pc:docMk/>
            <pc:sldMk cId="3596481043" sldId="283"/>
            <ac:grpSpMk id="18" creationId="{9485EBE6-36BB-1EDC-2BBC-8908DE54C11B}"/>
          </ac:grpSpMkLst>
        </pc:grpChg>
        <pc:grpChg chg="mod">
          <ac:chgData name="Parida, Priyadarshan" userId="e6233861-e335-4431-9103-58729923eb1d" providerId="ADAL" clId="{A870113C-25E9-564D-A909-A21F57A021E3}" dt="2025-05-08T18:51:56.486" v="732" actId="1076"/>
          <ac:grpSpMkLst>
            <pc:docMk/>
            <pc:sldMk cId="3596481043" sldId="283"/>
            <ac:grpSpMk id="26" creationId="{BE18FCFE-1A09-5A4B-9E60-8583C820F3F4}"/>
          </ac:grpSpMkLst>
        </pc:grpChg>
        <pc:cxnChg chg="mod">
          <ac:chgData name="Parida, Priyadarshan" userId="e6233861-e335-4431-9103-58729923eb1d" providerId="ADAL" clId="{A870113C-25E9-564D-A909-A21F57A021E3}" dt="2025-05-08T18:51:56.486" v="732" actId="1076"/>
          <ac:cxnSpMkLst>
            <pc:docMk/>
            <pc:sldMk cId="3596481043" sldId="283"/>
            <ac:cxnSpMk id="21" creationId="{CD658A22-59CA-C5BB-B650-982A2D103DD5}"/>
          </ac:cxnSpMkLst>
        </pc:cxnChg>
        <pc:cxnChg chg="mod">
          <ac:chgData name="Parida, Priyadarshan" userId="e6233861-e335-4431-9103-58729923eb1d" providerId="ADAL" clId="{A870113C-25E9-564D-A909-A21F57A021E3}" dt="2025-05-08T18:51:47.544" v="731" actId="1035"/>
          <ac:cxnSpMkLst>
            <pc:docMk/>
            <pc:sldMk cId="3596481043" sldId="283"/>
            <ac:cxnSpMk id="22" creationId="{B73420E0-5FDC-5DD6-4060-E057029A16C6}"/>
          </ac:cxnSpMkLst>
        </pc:cxnChg>
        <pc:cxnChg chg="mod">
          <ac:chgData name="Parida, Priyadarshan" userId="e6233861-e335-4431-9103-58729923eb1d" providerId="ADAL" clId="{A870113C-25E9-564D-A909-A21F57A021E3}" dt="2025-05-08T18:51:56.486" v="732" actId="1076"/>
          <ac:cxnSpMkLst>
            <pc:docMk/>
            <pc:sldMk cId="3596481043" sldId="283"/>
            <ac:cxnSpMk id="23" creationId="{792C5D55-0224-7FD2-BAEA-5D73DFE5D73B}"/>
          </ac:cxnSpMkLst>
        </pc:cxnChg>
        <pc:cxnChg chg="mod">
          <ac:chgData name="Parida, Priyadarshan" userId="e6233861-e335-4431-9103-58729923eb1d" providerId="ADAL" clId="{A870113C-25E9-564D-A909-A21F57A021E3}" dt="2025-05-08T18:51:56.486" v="732" actId="1076"/>
          <ac:cxnSpMkLst>
            <pc:docMk/>
            <pc:sldMk cId="3596481043" sldId="283"/>
            <ac:cxnSpMk id="24" creationId="{C4DB0C84-AF42-742A-64B1-A063D715B886}"/>
          </ac:cxnSpMkLst>
        </pc:cxnChg>
        <pc:cxnChg chg="mod">
          <ac:chgData name="Parida, Priyadarshan" userId="e6233861-e335-4431-9103-58729923eb1d" providerId="ADAL" clId="{A870113C-25E9-564D-A909-A21F57A021E3}" dt="2025-05-08T18:51:56.486" v="732" actId="1076"/>
          <ac:cxnSpMkLst>
            <pc:docMk/>
            <pc:sldMk cId="3596481043" sldId="283"/>
            <ac:cxnSpMk id="25" creationId="{FADAB534-53EC-D84A-D716-EC7DCA7527A4}"/>
          </ac:cxnSpMkLst>
        </pc:cxnChg>
      </pc:sldChg>
      <pc:sldChg chg="modSp mod">
        <pc:chgData name="Parida, Priyadarshan" userId="e6233861-e335-4431-9103-58729923eb1d" providerId="ADAL" clId="{A870113C-25E9-564D-A909-A21F57A021E3}" dt="2025-05-08T17:47:17.271" v="308" actId="20577"/>
        <pc:sldMkLst>
          <pc:docMk/>
          <pc:sldMk cId="990483140" sldId="290"/>
        </pc:sldMkLst>
        <pc:spChg chg="mod">
          <ac:chgData name="Parida, Priyadarshan" userId="e6233861-e335-4431-9103-58729923eb1d" providerId="ADAL" clId="{A870113C-25E9-564D-A909-A21F57A021E3}" dt="2025-05-08T17:47:17.271" v="308" actId="20577"/>
          <ac:spMkLst>
            <pc:docMk/>
            <pc:sldMk cId="990483140" sldId="290"/>
            <ac:spMk id="2" creationId="{2655F0FC-3362-B284-8E7A-06E5C7B7E628}"/>
          </ac:spMkLst>
        </pc:spChg>
      </pc:sldChg>
      <pc:sldChg chg="addSp modSp new mod">
        <pc:chgData name="Parida, Priyadarshan" userId="e6233861-e335-4431-9103-58729923eb1d" providerId="ADAL" clId="{A870113C-25E9-564D-A909-A21F57A021E3}" dt="2025-05-08T17:59:10.495" v="395"/>
        <pc:sldMkLst>
          <pc:docMk/>
          <pc:sldMk cId="3572235829" sldId="292"/>
        </pc:sldMkLst>
        <pc:spChg chg="mod">
          <ac:chgData name="Parida, Priyadarshan" userId="e6233861-e335-4431-9103-58729923eb1d" providerId="ADAL" clId="{A870113C-25E9-564D-A909-A21F57A021E3}" dt="2025-05-08T17:51:45.153" v="343"/>
          <ac:spMkLst>
            <pc:docMk/>
            <pc:sldMk cId="3572235829" sldId="292"/>
            <ac:spMk id="2" creationId="{0BA29A78-57DB-C1D7-2646-77C2A69CC877}"/>
          </ac:spMkLst>
        </pc:spChg>
        <pc:spChg chg="add mod">
          <ac:chgData name="Parida, Priyadarshan" userId="e6233861-e335-4431-9103-58729923eb1d" providerId="ADAL" clId="{A870113C-25E9-564D-A909-A21F57A021E3}" dt="2025-05-08T17:59:10.495" v="395"/>
          <ac:spMkLst>
            <pc:docMk/>
            <pc:sldMk cId="3572235829" sldId="292"/>
            <ac:spMk id="5" creationId="{A51EFD90-B680-A988-B907-8D05C940448F}"/>
          </ac:spMkLst>
        </pc:spChg>
        <pc:picChg chg="add mod modCrop">
          <ac:chgData name="Parida, Priyadarshan" userId="e6233861-e335-4431-9103-58729923eb1d" providerId="ADAL" clId="{A870113C-25E9-564D-A909-A21F57A021E3}" dt="2025-05-08T17:55:17.038" v="358" actId="1076"/>
          <ac:picMkLst>
            <pc:docMk/>
            <pc:sldMk cId="3572235829" sldId="292"/>
            <ac:picMk id="3" creationId="{5E5EC11F-5727-C02E-0862-00BF335BD30A}"/>
          </ac:picMkLst>
        </pc:picChg>
        <pc:picChg chg="add mod modCrop">
          <ac:chgData name="Parida, Priyadarshan" userId="e6233861-e335-4431-9103-58729923eb1d" providerId="ADAL" clId="{A870113C-25E9-564D-A909-A21F57A021E3}" dt="2025-05-08T17:51:34.875" v="339" actId="1076"/>
          <ac:picMkLst>
            <pc:docMk/>
            <pc:sldMk cId="3572235829" sldId="292"/>
            <ac:picMk id="4" creationId="{F1E615B3-18D1-788D-B9B6-0C96B3EF05EE}"/>
          </ac:picMkLst>
        </pc:picChg>
      </pc:sldChg>
      <pc:sldChg chg="addSp modSp new mod">
        <pc:chgData name="Parida, Priyadarshan" userId="e6233861-e335-4431-9103-58729923eb1d" providerId="ADAL" clId="{A870113C-25E9-564D-A909-A21F57A021E3}" dt="2025-05-08T17:59:20.586" v="397" actId="1076"/>
        <pc:sldMkLst>
          <pc:docMk/>
          <pc:sldMk cId="1001231938" sldId="293"/>
        </pc:sldMkLst>
        <pc:spChg chg="mod">
          <ac:chgData name="Parida, Priyadarshan" userId="e6233861-e335-4431-9103-58729923eb1d" providerId="ADAL" clId="{A870113C-25E9-564D-A909-A21F57A021E3}" dt="2025-05-08T17:54:04.107" v="356"/>
          <ac:spMkLst>
            <pc:docMk/>
            <pc:sldMk cId="1001231938" sldId="293"/>
            <ac:spMk id="2" creationId="{638E40BF-2A21-9200-3FE7-5E3361121CC5}"/>
          </ac:spMkLst>
        </pc:spChg>
        <pc:spChg chg="add mod">
          <ac:chgData name="Parida, Priyadarshan" userId="e6233861-e335-4431-9103-58729923eb1d" providerId="ADAL" clId="{A870113C-25E9-564D-A909-A21F57A021E3}" dt="2025-05-08T17:59:15.388" v="396"/>
          <ac:spMkLst>
            <pc:docMk/>
            <pc:sldMk cId="1001231938" sldId="293"/>
            <ac:spMk id="4" creationId="{BE96C258-5432-0AD4-CCD8-3A2DB24EDB6A}"/>
          </ac:spMkLst>
        </pc:spChg>
        <pc:picChg chg="add mod">
          <ac:chgData name="Parida, Priyadarshan" userId="e6233861-e335-4431-9103-58729923eb1d" providerId="ADAL" clId="{A870113C-25E9-564D-A909-A21F57A021E3}" dt="2025-05-08T17:59:20.586" v="397" actId="1076"/>
          <ac:picMkLst>
            <pc:docMk/>
            <pc:sldMk cId="1001231938" sldId="293"/>
            <ac:picMk id="3" creationId="{99A464A5-37CD-F8C4-44F5-1E3A904CF07D}"/>
          </ac:picMkLst>
        </pc:picChg>
      </pc:sldChg>
      <pc:sldChg chg="addSp modSp new mod">
        <pc:chgData name="Parida, Priyadarshan" userId="e6233861-e335-4431-9103-58729923eb1d" providerId="ADAL" clId="{A870113C-25E9-564D-A909-A21F57A021E3}" dt="2025-05-08T18:29:50.779" v="545" actId="1076"/>
        <pc:sldMkLst>
          <pc:docMk/>
          <pc:sldMk cId="1543682179" sldId="294"/>
        </pc:sldMkLst>
        <pc:spChg chg="mod">
          <ac:chgData name="Parida, Priyadarshan" userId="e6233861-e335-4431-9103-58729923eb1d" providerId="ADAL" clId="{A870113C-25E9-564D-A909-A21F57A021E3}" dt="2025-05-08T18:29:28.679" v="543" actId="20577"/>
          <ac:spMkLst>
            <pc:docMk/>
            <pc:sldMk cId="1543682179" sldId="294"/>
            <ac:spMk id="2" creationId="{E6937195-17E6-E034-013D-3E0F9B60ED76}"/>
          </ac:spMkLst>
        </pc:spChg>
        <pc:spChg chg="add mod">
          <ac:chgData name="Parida, Priyadarshan" userId="e6233861-e335-4431-9103-58729923eb1d" providerId="ADAL" clId="{A870113C-25E9-564D-A909-A21F57A021E3}" dt="2025-05-08T18:29:47.479" v="544"/>
          <ac:spMkLst>
            <pc:docMk/>
            <pc:sldMk cId="1543682179" sldId="294"/>
            <ac:spMk id="5" creationId="{30F9D233-C322-5643-F913-EA616F6AFA0B}"/>
          </ac:spMkLst>
        </pc:spChg>
        <pc:picChg chg="add mod">
          <ac:chgData name="Parida, Priyadarshan" userId="e6233861-e335-4431-9103-58729923eb1d" providerId="ADAL" clId="{A870113C-25E9-564D-A909-A21F57A021E3}" dt="2025-05-08T18:29:50.779" v="545" actId="1076"/>
          <ac:picMkLst>
            <pc:docMk/>
            <pc:sldMk cId="1543682179" sldId="294"/>
            <ac:picMk id="4" creationId="{1A9FC9AA-68A8-2FB0-5958-617133B7CF64}"/>
          </ac:picMkLst>
        </pc:picChg>
      </pc:sldChg>
    </pc:docChg>
  </pc:docChgLst>
  <pc:docChgLst>
    <pc:chgData name="Parida, Priyadarshan" userId="e6233861-e335-4431-9103-58729923eb1d" providerId="ADAL" clId="{9A0279BE-DF26-2849-AEF2-B6B8419A3DFC}"/>
    <pc:docChg chg="undo custSel addSld delSld modSld sldOrd">
      <pc:chgData name="Parida, Priyadarshan" userId="e6233861-e335-4431-9103-58729923eb1d" providerId="ADAL" clId="{9A0279BE-DF26-2849-AEF2-B6B8419A3DFC}" dt="2025-03-28T21:11:24.920" v="827" actId="113"/>
      <pc:docMkLst>
        <pc:docMk/>
      </pc:docMkLst>
      <pc:sldChg chg="modSp mod">
        <pc:chgData name="Parida, Priyadarshan" userId="e6233861-e335-4431-9103-58729923eb1d" providerId="ADAL" clId="{9A0279BE-DF26-2849-AEF2-B6B8419A3DFC}" dt="2025-03-28T21:11:24.920" v="827" actId="113"/>
        <pc:sldMkLst>
          <pc:docMk/>
          <pc:sldMk cId="315291221" sldId="262"/>
        </pc:sldMkLst>
        <pc:spChg chg="mod">
          <ac:chgData name="Parida, Priyadarshan" userId="e6233861-e335-4431-9103-58729923eb1d" providerId="ADAL" clId="{9A0279BE-DF26-2849-AEF2-B6B8419A3DFC}" dt="2025-03-28T21:10:40.758" v="817" actId="404"/>
          <ac:spMkLst>
            <pc:docMk/>
            <pc:sldMk cId="315291221" sldId="262"/>
            <ac:spMk id="102" creationId="{716ED6A5-4381-767F-0111-84603600854D}"/>
          </ac:spMkLst>
        </pc:spChg>
        <pc:spChg chg="mod">
          <ac:chgData name="Parida, Priyadarshan" userId="e6233861-e335-4431-9103-58729923eb1d" providerId="ADAL" clId="{9A0279BE-DF26-2849-AEF2-B6B8419A3DFC}" dt="2025-03-28T21:10:44.847" v="819" actId="404"/>
          <ac:spMkLst>
            <pc:docMk/>
            <pc:sldMk cId="315291221" sldId="262"/>
            <ac:spMk id="121" creationId="{A7609FBB-55B6-395A-6B2C-3C13575A4D22}"/>
          </ac:spMkLst>
        </pc:spChg>
        <pc:spChg chg="mod">
          <ac:chgData name="Parida, Priyadarshan" userId="e6233861-e335-4431-9103-58729923eb1d" providerId="ADAL" clId="{9A0279BE-DF26-2849-AEF2-B6B8419A3DFC}" dt="2025-03-28T21:10:48.637" v="821" actId="404"/>
          <ac:spMkLst>
            <pc:docMk/>
            <pc:sldMk cId="315291221" sldId="262"/>
            <ac:spMk id="125" creationId="{C6C42C5C-3289-4839-20E9-43C77EB00F28}"/>
          </ac:spMkLst>
        </pc:spChg>
        <pc:spChg chg="mod">
          <ac:chgData name="Parida, Priyadarshan" userId="e6233861-e335-4431-9103-58729923eb1d" providerId="ADAL" clId="{9A0279BE-DF26-2849-AEF2-B6B8419A3DFC}" dt="2025-03-28T21:10:53.081" v="823" actId="404"/>
          <ac:spMkLst>
            <pc:docMk/>
            <pc:sldMk cId="315291221" sldId="262"/>
            <ac:spMk id="129" creationId="{0CC67E9D-C461-586A-4DBA-334296452292}"/>
          </ac:spMkLst>
        </pc:spChg>
        <pc:spChg chg="mod">
          <ac:chgData name="Parida, Priyadarshan" userId="e6233861-e335-4431-9103-58729923eb1d" providerId="ADAL" clId="{9A0279BE-DF26-2849-AEF2-B6B8419A3DFC}" dt="2025-03-28T21:11:14.875" v="824" actId="113"/>
          <ac:spMkLst>
            <pc:docMk/>
            <pc:sldMk cId="315291221" sldId="262"/>
            <ac:spMk id="136" creationId="{2439DEF7-CD07-BA34-C2ED-A4617837ABD6}"/>
          </ac:spMkLst>
        </pc:spChg>
        <pc:spChg chg="mod">
          <ac:chgData name="Parida, Priyadarshan" userId="e6233861-e335-4431-9103-58729923eb1d" providerId="ADAL" clId="{9A0279BE-DF26-2849-AEF2-B6B8419A3DFC}" dt="2025-03-28T21:11:21.695" v="826" actId="113"/>
          <ac:spMkLst>
            <pc:docMk/>
            <pc:sldMk cId="315291221" sldId="262"/>
            <ac:spMk id="137" creationId="{F1228276-3569-C512-5757-D68BF0D84FCA}"/>
          </ac:spMkLst>
        </pc:spChg>
        <pc:spChg chg="mod">
          <ac:chgData name="Parida, Priyadarshan" userId="e6233861-e335-4431-9103-58729923eb1d" providerId="ADAL" clId="{9A0279BE-DF26-2849-AEF2-B6B8419A3DFC}" dt="2025-03-28T21:11:18.005" v="825" actId="113"/>
          <ac:spMkLst>
            <pc:docMk/>
            <pc:sldMk cId="315291221" sldId="262"/>
            <ac:spMk id="138" creationId="{1552CB44-186A-840C-10B2-3F439EBA7A93}"/>
          </ac:spMkLst>
        </pc:spChg>
        <pc:spChg chg="mod">
          <ac:chgData name="Parida, Priyadarshan" userId="e6233861-e335-4431-9103-58729923eb1d" providerId="ADAL" clId="{9A0279BE-DF26-2849-AEF2-B6B8419A3DFC}" dt="2025-03-28T21:11:24.920" v="827" actId="113"/>
          <ac:spMkLst>
            <pc:docMk/>
            <pc:sldMk cId="315291221" sldId="262"/>
            <ac:spMk id="139" creationId="{6C6B903F-1129-1EF7-6341-FF54F35209B5}"/>
          </ac:spMkLst>
        </pc:spChg>
      </pc:sldChg>
      <pc:sldChg chg="del">
        <pc:chgData name="Parida, Priyadarshan" userId="e6233861-e335-4431-9103-58729923eb1d" providerId="ADAL" clId="{9A0279BE-DF26-2849-AEF2-B6B8419A3DFC}" dt="2025-03-27T18:53:58.920" v="624" actId="2696"/>
        <pc:sldMkLst>
          <pc:docMk/>
          <pc:sldMk cId="3748177794" sldId="266"/>
        </pc:sldMkLst>
      </pc:sldChg>
      <pc:sldChg chg="addSp delSp modSp mod delAnim modAnim">
        <pc:chgData name="Parida, Priyadarshan" userId="e6233861-e335-4431-9103-58729923eb1d" providerId="ADAL" clId="{9A0279BE-DF26-2849-AEF2-B6B8419A3DFC}" dt="2025-03-28T21:08:36.950" v="803"/>
        <pc:sldMkLst>
          <pc:docMk/>
          <pc:sldMk cId="3954556320" sldId="267"/>
        </pc:sldMkLst>
        <pc:spChg chg="mod">
          <ac:chgData name="Parida, Priyadarshan" userId="e6233861-e335-4431-9103-58729923eb1d" providerId="ADAL" clId="{9A0279BE-DF26-2849-AEF2-B6B8419A3DFC}" dt="2025-03-27T16:01:52.201" v="580" actId="14100"/>
          <ac:spMkLst>
            <pc:docMk/>
            <pc:sldMk cId="3954556320" sldId="267"/>
            <ac:spMk id="25" creationId="{EBAB225C-B1CE-2C46-65C6-5A23279676E2}"/>
          </ac:spMkLst>
        </pc:spChg>
        <pc:spChg chg="mod">
          <ac:chgData name="Parida, Priyadarshan" userId="e6233861-e335-4431-9103-58729923eb1d" providerId="ADAL" clId="{9A0279BE-DF26-2849-AEF2-B6B8419A3DFC}" dt="2025-03-27T16:01:41.012" v="579" actId="14100"/>
          <ac:spMkLst>
            <pc:docMk/>
            <pc:sldMk cId="3954556320" sldId="267"/>
            <ac:spMk id="26" creationId="{FB2E655D-F44A-2D03-8F81-40045355EC23}"/>
          </ac:spMkLst>
        </pc:spChg>
        <pc:spChg chg="mod">
          <ac:chgData name="Parida, Priyadarshan" userId="e6233861-e335-4431-9103-58729923eb1d" providerId="ADAL" clId="{9A0279BE-DF26-2849-AEF2-B6B8419A3DFC}" dt="2025-03-27T16:00:58.861" v="562"/>
          <ac:spMkLst>
            <pc:docMk/>
            <pc:sldMk cId="3954556320" sldId="267"/>
            <ac:spMk id="27" creationId="{E67683F6-EA14-E76E-8AE6-6C70A428001D}"/>
          </ac:spMkLst>
        </pc:spChg>
        <pc:spChg chg="mod">
          <ac:chgData name="Parida, Priyadarshan" userId="e6233861-e335-4431-9103-58729923eb1d" providerId="ADAL" clId="{9A0279BE-DF26-2849-AEF2-B6B8419A3DFC}" dt="2025-03-27T16:02:06.308" v="581" actId="208"/>
          <ac:spMkLst>
            <pc:docMk/>
            <pc:sldMk cId="3954556320" sldId="267"/>
            <ac:spMk id="28" creationId="{53704B33-06C9-1295-654A-32582939B306}"/>
          </ac:spMkLst>
        </pc:spChg>
        <pc:spChg chg="mod">
          <ac:chgData name="Parida, Priyadarshan" userId="e6233861-e335-4431-9103-58729923eb1d" providerId="ADAL" clId="{9A0279BE-DF26-2849-AEF2-B6B8419A3DFC}" dt="2025-03-27T15:42:24.743" v="13" actId="1036"/>
          <ac:spMkLst>
            <pc:docMk/>
            <pc:sldMk cId="3954556320" sldId="267"/>
            <ac:spMk id="122" creationId="{D44E7282-8E70-B817-0773-2ABCC1E7F00C}"/>
          </ac:spMkLst>
        </pc:spChg>
        <pc:spChg chg="mod">
          <ac:chgData name="Parida, Priyadarshan" userId="e6233861-e335-4431-9103-58729923eb1d" providerId="ADAL" clId="{9A0279BE-DF26-2849-AEF2-B6B8419A3DFC}" dt="2025-03-27T15:42:24.743" v="13" actId="1036"/>
          <ac:spMkLst>
            <pc:docMk/>
            <pc:sldMk cId="3954556320" sldId="267"/>
            <ac:spMk id="123" creationId="{BCF8A2B7-E9D9-00E4-7A99-9D59F9B1A4B2}"/>
          </ac:spMkLst>
        </pc:spChg>
        <pc:grpChg chg="add mod">
          <ac:chgData name="Parida, Priyadarshan" userId="e6233861-e335-4431-9103-58729923eb1d" providerId="ADAL" clId="{9A0279BE-DF26-2849-AEF2-B6B8419A3DFC}" dt="2025-03-27T16:00:58.861" v="562"/>
          <ac:grpSpMkLst>
            <pc:docMk/>
            <pc:sldMk cId="3954556320" sldId="267"/>
            <ac:grpSpMk id="24" creationId="{6729BDE9-4A91-5513-590F-255F501CA9FD}"/>
          </ac:grpSpMkLst>
        </pc:grpChg>
      </pc:sldChg>
      <pc:sldChg chg="modSp mod">
        <pc:chgData name="Parida, Priyadarshan" userId="e6233861-e335-4431-9103-58729923eb1d" providerId="ADAL" clId="{9A0279BE-DF26-2849-AEF2-B6B8419A3DFC}" dt="2025-03-28T01:28:52.800" v="787"/>
        <pc:sldMkLst>
          <pc:docMk/>
          <pc:sldMk cId="2830107432" sldId="268"/>
        </pc:sldMkLst>
        <pc:spChg chg="mod">
          <ac:chgData name="Parida, Priyadarshan" userId="e6233861-e335-4431-9103-58729923eb1d" providerId="ADAL" clId="{9A0279BE-DF26-2849-AEF2-B6B8419A3DFC}" dt="2025-03-28T01:28:52.800" v="787"/>
          <ac:spMkLst>
            <pc:docMk/>
            <pc:sldMk cId="2830107432" sldId="268"/>
            <ac:spMk id="3" creationId="{AE910263-0D5E-E300-F666-72DE3D29FBEE}"/>
          </ac:spMkLst>
        </pc:spChg>
      </pc:sldChg>
      <pc:sldChg chg="modSp">
        <pc:chgData name="Parida, Priyadarshan" userId="e6233861-e335-4431-9103-58729923eb1d" providerId="ADAL" clId="{9A0279BE-DF26-2849-AEF2-B6B8419A3DFC}" dt="2025-03-28T00:01:24.783" v="658" actId="20577"/>
        <pc:sldMkLst>
          <pc:docMk/>
          <pc:sldMk cId="1629930739" sldId="269"/>
        </pc:sldMkLst>
        <pc:spChg chg="mod">
          <ac:chgData name="Parida, Priyadarshan" userId="e6233861-e335-4431-9103-58729923eb1d" providerId="ADAL" clId="{9A0279BE-DF26-2849-AEF2-B6B8419A3DFC}" dt="2025-03-28T00:01:24.783" v="658" actId="20577"/>
          <ac:spMkLst>
            <pc:docMk/>
            <pc:sldMk cId="1629930739" sldId="269"/>
            <ac:spMk id="80" creationId="{7AA0B9E8-4554-1C99-A086-26DF49D5712E}"/>
          </ac:spMkLst>
        </pc:spChg>
      </pc:sldChg>
      <pc:sldChg chg="addSp delSp modSp mod modAnim">
        <pc:chgData name="Parida, Priyadarshan" userId="e6233861-e335-4431-9103-58729923eb1d" providerId="ADAL" clId="{9A0279BE-DF26-2849-AEF2-B6B8419A3DFC}" dt="2025-03-28T21:07:18.094" v="802"/>
        <pc:sldMkLst>
          <pc:docMk/>
          <pc:sldMk cId="2195622327" sldId="270"/>
        </pc:sldMkLst>
        <pc:spChg chg="mod">
          <ac:chgData name="Parida, Priyadarshan" userId="e6233861-e335-4431-9103-58729923eb1d" providerId="ADAL" clId="{9A0279BE-DF26-2849-AEF2-B6B8419A3DFC}" dt="2025-03-27T16:02:14.525" v="583"/>
          <ac:spMkLst>
            <pc:docMk/>
            <pc:sldMk cId="2195622327" sldId="270"/>
            <ac:spMk id="60" creationId="{2F94013E-7CA7-EF8F-E78D-FCEC252A4526}"/>
          </ac:spMkLst>
        </pc:spChg>
        <pc:spChg chg="mod">
          <ac:chgData name="Parida, Priyadarshan" userId="e6233861-e335-4431-9103-58729923eb1d" providerId="ADAL" clId="{9A0279BE-DF26-2849-AEF2-B6B8419A3DFC}" dt="2025-03-27T16:02:14.525" v="583"/>
          <ac:spMkLst>
            <pc:docMk/>
            <pc:sldMk cId="2195622327" sldId="270"/>
            <ac:spMk id="65" creationId="{8C3F6320-1830-B18C-45B0-9F0CD02E61E1}"/>
          </ac:spMkLst>
        </pc:spChg>
        <pc:spChg chg="mod">
          <ac:chgData name="Parida, Priyadarshan" userId="e6233861-e335-4431-9103-58729923eb1d" providerId="ADAL" clId="{9A0279BE-DF26-2849-AEF2-B6B8419A3DFC}" dt="2025-03-27T16:02:14.525" v="583"/>
          <ac:spMkLst>
            <pc:docMk/>
            <pc:sldMk cId="2195622327" sldId="270"/>
            <ac:spMk id="66" creationId="{A3C53301-1E66-FFA3-8623-244C375CE80C}"/>
          </ac:spMkLst>
        </pc:spChg>
        <pc:spChg chg="mod">
          <ac:chgData name="Parida, Priyadarshan" userId="e6233861-e335-4431-9103-58729923eb1d" providerId="ADAL" clId="{9A0279BE-DF26-2849-AEF2-B6B8419A3DFC}" dt="2025-03-27T16:02:14.525" v="583"/>
          <ac:spMkLst>
            <pc:docMk/>
            <pc:sldMk cId="2195622327" sldId="270"/>
            <ac:spMk id="67" creationId="{6C9EE758-1F6E-D0F0-2B63-CD7FA270577D}"/>
          </ac:spMkLst>
        </pc:spChg>
        <pc:spChg chg="mod">
          <ac:chgData name="Parida, Priyadarshan" userId="e6233861-e335-4431-9103-58729923eb1d" providerId="ADAL" clId="{9A0279BE-DF26-2849-AEF2-B6B8419A3DFC}" dt="2025-03-27T15:56:59.458" v="389" actId="1036"/>
          <ac:spMkLst>
            <pc:docMk/>
            <pc:sldMk cId="2195622327" sldId="270"/>
            <ac:spMk id="74" creationId="{0F8D6107-0ABC-3F02-C040-E36215942952}"/>
          </ac:spMkLst>
        </pc:spChg>
        <pc:spChg chg="mod">
          <ac:chgData name="Parida, Priyadarshan" userId="e6233861-e335-4431-9103-58729923eb1d" providerId="ADAL" clId="{9A0279BE-DF26-2849-AEF2-B6B8419A3DFC}" dt="2025-03-27T15:56:59.458" v="389" actId="1036"/>
          <ac:spMkLst>
            <pc:docMk/>
            <pc:sldMk cId="2195622327" sldId="270"/>
            <ac:spMk id="75" creationId="{CD21641E-31C4-6922-9655-01DF6EFB2F66}"/>
          </ac:spMkLst>
        </pc:spChg>
        <pc:grpChg chg="add mod">
          <ac:chgData name="Parida, Priyadarshan" userId="e6233861-e335-4431-9103-58729923eb1d" providerId="ADAL" clId="{9A0279BE-DF26-2849-AEF2-B6B8419A3DFC}" dt="2025-03-27T16:02:14.525" v="583"/>
          <ac:grpSpMkLst>
            <pc:docMk/>
            <pc:sldMk cId="2195622327" sldId="270"/>
            <ac:grpSpMk id="59" creationId="{F23289C2-782B-2ED9-DF76-AB7F3A9D7D1F}"/>
          </ac:grpSpMkLst>
        </pc:grpChg>
      </pc:sldChg>
      <pc:sldChg chg="addSp delSp modSp mod delAnim modAnim">
        <pc:chgData name="Parida, Priyadarshan" userId="e6233861-e335-4431-9103-58729923eb1d" providerId="ADAL" clId="{9A0279BE-DF26-2849-AEF2-B6B8419A3DFC}" dt="2025-03-28T21:06:58.722" v="801"/>
        <pc:sldMkLst>
          <pc:docMk/>
          <pc:sldMk cId="3962979686" sldId="271"/>
        </pc:sldMkLst>
        <pc:spChg chg="topLvl">
          <ac:chgData name="Parida, Priyadarshan" userId="e6233861-e335-4431-9103-58729923eb1d" providerId="ADAL" clId="{9A0279BE-DF26-2849-AEF2-B6B8419A3DFC}" dt="2025-03-28T21:02:54.655" v="788" actId="165"/>
          <ac:spMkLst>
            <pc:docMk/>
            <pc:sldMk cId="3962979686" sldId="271"/>
            <ac:spMk id="3" creationId="{43E815CE-12DE-7849-0601-3BBD11E2546D}"/>
          </ac:spMkLst>
        </pc:spChg>
        <pc:spChg chg="topLvl">
          <ac:chgData name="Parida, Priyadarshan" userId="e6233861-e335-4431-9103-58729923eb1d" providerId="ADAL" clId="{9A0279BE-DF26-2849-AEF2-B6B8419A3DFC}" dt="2025-03-28T21:03:10.001" v="790" actId="165"/>
          <ac:spMkLst>
            <pc:docMk/>
            <pc:sldMk cId="3962979686" sldId="271"/>
            <ac:spMk id="6" creationId="{AE01E9D1-B8E8-9FA8-CE3F-8452E20B3EAC}"/>
          </ac:spMkLst>
        </pc:spChg>
        <pc:spChg chg="topLvl">
          <ac:chgData name="Parida, Priyadarshan" userId="e6233861-e335-4431-9103-58729923eb1d" providerId="ADAL" clId="{9A0279BE-DF26-2849-AEF2-B6B8419A3DFC}" dt="2025-03-28T21:04:10.365" v="792" actId="165"/>
          <ac:spMkLst>
            <pc:docMk/>
            <pc:sldMk cId="3962979686" sldId="271"/>
            <ac:spMk id="8" creationId="{1D115871-7B71-21E7-5EDA-2FBBF341C25E}"/>
          </ac:spMkLst>
        </pc:spChg>
        <pc:spChg chg="mod">
          <ac:chgData name="Parida, Priyadarshan" userId="e6233861-e335-4431-9103-58729923eb1d" providerId="ADAL" clId="{9A0279BE-DF26-2849-AEF2-B6B8419A3DFC}" dt="2025-03-27T15:48:09.216" v="60" actId="14100"/>
          <ac:spMkLst>
            <pc:docMk/>
            <pc:sldMk cId="3962979686" sldId="271"/>
            <ac:spMk id="49" creationId="{C64A4E5B-2FA7-1758-EF79-333625FDC199}"/>
          </ac:spMkLst>
        </pc:spChg>
        <pc:grpChg chg="add">
          <ac:chgData name="Parida, Priyadarshan" userId="e6233861-e335-4431-9103-58729923eb1d" providerId="ADAL" clId="{9A0279BE-DF26-2849-AEF2-B6B8419A3DFC}" dt="2025-03-28T21:03:01.185" v="789" actId="164"/>
          <ac:grpSpMkLst>
            <pc:docMk/>
            <pc:sldMk cId="3962979686" sldId="271"/>
            <ac:grpSpMk id="21" creationId="{CA93428D-8D85-D9C3-3A28-85191BFF3EDE}"/>
          </ac:grpSpMkLst>
        </pc:grpChg>
        <pc:grpChg chg="add">
          <ac:chgData name="Parida, Priyadarshan" userId="e6233861-e335-4431-9103-58729923eb1d" providerId="ADAL" clId="{9A0279BE-DF26-2849-AEF2-B6B8419A3DFC}" dt="2025-03-28T21:04:04.263" v="791" actId="164"/>
          <ac:grpSpMkLst>
            <pc:docMk/>
            <pc:sldMk cId="3962979686" sldId="271"/>
            <ac:grpSpMk id="23" creationId="{B981D93C-0823-2136-D628-E4743C550648}"/>
          </ac:grpSpMkLst>
        </pc:grpChg>
        <pc:grpChg chg="add">
          <ac:chgData name="Parida, Priyadarshan" userId="e6233861-e335-4431-9103-58729923eb1d" providerId="ADAL" clId="{9A0279BE-DF26-2849-AEF2-B6B8419A3DFC}" dt="2025-03-28T21:04:15.667" v="793" actId="164"/>
          <ac:grpSpMkLst>
            <pc:docMk/>
            <pc:sldMk cId="3962979686" sldId="271"/>
            <ac:grpSpMk id="25" creationId="{C3BC9F69-A1ED-0C48-C5D9-7921ADF02789}"/>
          </ac:grpSpMkLst>
        </pc:grpChg>
        <pc:picChg chg="add mod">
          <ac:chgData name="Parida, Priyadarshan" userId="e6233861-e335-4431-9103-58729923eb1d" providerId="ADAL" clId="{9A0279BE-DF26-2849-AEF2-B6B8419A3DFC}" dt="2025-03-27T18:54:33.570" v="627" actId="14100"/>
          <ac:picMkLst>
            <pc:docMk/>
            <pc:sldMk cId="3962979686" sldId="271"/>
            <ac:picMk id="14" creationId="{974E6B9F-8E1D-2F9C-D1DE-443ADB954808}"/>
          </ac:picMkLst>
        </pc:picChg>
        <pc:picChg chg="add mod">
          <ac:chgData name="Parida, Priyadarshan" userId="e6233861-e335-4431-9103-58729923eb1d" providerId="ADAL" clId="{9A0279BE-DF26-2849-AEF2-B6B8419A3DFC}" dt="2025-03-27T18:54:38.730" v="628" actId="14100"/>
          <ac:picMkLst>
            <pc:docMk/>
            <pc:sldMk cId="3962979686" sldId="271"/>
            <ac:picMk id="16" creationId="{B5339E48-4C0A-2CF0-F1DC-9D9883D71D86}"/>
          </ac:picMkLst>
        </pc:picChg>
        <pc:picChg chg="add mod">
          <ac:chgData name="Parida, Priyadarshan" userId="e6233861-e335-4431-9103-58729923eb1d" providerId="ADAL" clId="{9A0279BE-DF26-2849-AEF2-B6B8419A3DFC}" dt="2025-03-27T18:54:38.730" v="628" actId="14100"/>
          <ac:picMkLst>
            <pc:docMk/>
            <pc:sldMk cId="3962979686" sldId="271"/>
            <ac:picMk id="18" creationId="{21F8C525-3D6D-57E3-6A74-584745679438}"/>
          </ac:picMkLst>
        </pc:picChg>
        <pc:picChg chg="topLvl">
          <ac:chgData name="Parida, Priyadarshan" userId="e6233861-e335-4431-9103-58729923eb1d" providerId="ADAL" clId="{9A0279BE-DF26-2849-AEF2-B6B8419A3DFC}" dt="2025-03-28T21:02:54.655" v="788" actId="165"/>
          <ac:picMkLst>
            <pc:docMk/>
            <pc:sldMk cId="3962979686" sldId="271"/>
            <ac:picMk id="22" creationId="{07678A7B-705C-0757-04ED-484A1250CAAA}"/>
          </ac:picMkLst>
        </pc:picChg>
        <pc:picChg chg="topLvl">
          <ac:chgData name="Parida, Priyadarshan" userId="e6233861-e335-4431-9103-58729923eb1d" providerId="ADAL" clId="{9A0279BE-DF26-2849-AEF2-B6B8419A3DFC}" dt="2025-03-28T21:03:10.001" v="790" actId="165"/>
          <ac:picMkLst>
            <pc:docMk/>
            <pc:sldMk cId="3962979686" sldId="271"/>
            <ac:picMk id="24" creationId="{26F9355E-F3B4-0729-9571-066CAEA3DC7E}"/>
          </ac:picMkLst>
        </pc:picChg>
        <pc:picChg chg="topLvl">
          <ac:chgData name="Parida, Priyadarshan" userId="e6233861-e335-4431-9103-58729923eb1d" providerId="ADAL" clId="{9A0279BE-DF26-2849-AEF2-B6B8419A3DFC}" dt="2025-03-28T21:04:10.365" v="792" actId="165"/>
          <ac:picMkLst>
            <pc:docMk/>
            <pc:sldMk cId="3962979686" sldId="271"/>
            <ac:picMk id="26" creationId="{7E7C10DA-7994-1561-EC79-92E7A52C4595}"/>
          </ac:picMkLst>
        </pc:picChg>
        <pc:picChg chg="mod">
          <ac:chgData name="Parida, Priyadarshan" userId="e6233861-e335-4431-9103-58729923eb1d" providerId="ADAL" clId="{9A0279BE-DF26-2849-AEF2-B6B8419A3DFC}" dt="2025-03-27T15:47:34.549" v="42" actId="1076"/>
          <ac:picMkLst>
            <pc:docMk/>
            <pc:sldMk cId="3962979686" sldId="271"/>
            <ac:picMk id="48" creationId="{FE80960F-C056-03F5-5BF6-8CC6E85169B5}"/>
          </ac:picMkLst>
        </pc:picChg>
      </pc:sldChg>
      <pc:sldChg chg="ord">
        <pc:chgData name="Parida, Priyadarshan" userId="e6233861-e335-4431-9103-58729923eb1d" providerId="ADAL" clId="{9A0279BE-DF26-2849-AEF2-B6B8419A3DFC}" dt="2025-03-27T18:58:21.107" v="633" actId="20578"/>
        <pc:sldMkLst>
          <pc:docMk/>
          <pc:sldMk cId="931932953" sldId="272"/>
        </pc:sldMkLst>
      </pc:sldChg>
      <pc:sldChg chg="del">
        <pc:chgData name="Parida, Priyadarshan" userId="e6233861-e335-4431-9103-58729923eb1d" providerId="ADAL" clId="{9A0279BE-DF26-2849-AEF2-B6B8419A3DFC}" dt="2025-03-27T18:54:08.890" v="626" actId="2696"/>
        <pc:sldMkLst>
          <pc:docMk/>
          <pc:sldMk cId="1354632635" sldId="273"/>
        </pc:sldMkLst>
      </pc:sldChg>
      <pc:sldChg chg="modSp mod">
        <pc:chgData name="Parida, Priyadarshan" userId="e6233861-e335-4431-9103-58729923eb1d" providerId="ADAL" clId="{9A0279BE-DF26-2849-AEF2-B6B8419A3DFC}" dt="2025-03-28T21:10:30.340" v="815" actId="404"/>
        <pc:sldMkLst>
          <pc:docMk/>
          <pc:sldMk cId="4199715275" sldId="276"/>
        </pc:sldMkLst>
        <pc:spChg chg="mod">
          <ac:chgData name="Parida, Priyadarshan" userId="e6233861-e335-4431-9103-58729923eb1d" providerId="ADAL" clId="{9A0279BE-DF26-2849-AEF2-B6B8419A3DFC}" dt="2025-03-28T21:10:22.370" v="811" actId="404"/>
          <ac:spMkLst>
            <pc:docMk/>
            <pc:sldMk cId="4199715275" sldId="276"/>
            <ac:spMk id="5" creationId="{9BE5FBC9-C56F-80EB-132C-21BAD6154B0A}"/>
          </ac:spMkLst>
        </pc:spChg>
        <pc:spChg chg="mod">
          <ac:chgData name="Parida, Priyadarshan" userId="e6233861-e335-4431-9103-58729923eb1d" providerId="ADAL" clId="{9A0279BE-DF26-2849-AEF2-B6B8419A3DFC}" dt="2025-03-28T21:10:26.640" v="813" actId="404"/>
          <ac:spMkLst>
            <pc:docMk/>
            <pc:sldMk cId="4199715275" sldId="276"/>
            <ac:spMk id="9" creationId="{F63537FD-280A-EC82-F647-53C3AA126611}"/>
          </ac:spMkLst>
        </pc:spChg>
        <pc:spChg chg="mod">
          <ac:chgData name="Parida, Priyadarshan" userId="e6233861-e335-4431-9103-58729923eb1d" providerId="ADAL" clId="{9A0279BE-DF26-2849-AEF2-B6B8419A3DFC}" dt="2025-03-28T21:10:30.340" v="815" actId="404"/>
          <ac:spMkLst>
            <pc:docMk/>
            <pc:sldMk cId="4199715275" sldId="276"/>
            <ac:spMk id="13" creationId="{F6C8252D-94B6-7A07-7EB6-90911F85DFCC}"/>
          </ac:spMkLst>
        </pc:spChg>
        <pc:spChg chg="mod">
          <ac:chgData name="Parida, Priyadarshan" userId="e6233861-e335-4431-9103-58729923eb1d" providerId="ADAL" clId="{9A0279BE-DF26-2849-AEF2-B6B8419A3DFC}" dt="2025-03-28T21:10:11.748" v="805" actId="404"/>
          <ac:spMkLst>
            <pc:docMk/>
            <pc:sldMk cId="4199715275" sldId="276"/>
            <ac:spMk id="32" creationId="{79C25C1B-3AE0-3931-B199-FDE74D7F5070}"/>
          </ac:spMkLst>
        </pc:spChg>
        <pc:spChg chg="mod">
          <ac:chgData name="Parida, Priyadarshan" userId="e6233861-e335-4431-9103-58729923eb1d" providerId="ADAL" clId="{9A0279BE-DF26-2849-AEF2-B6B8419A3DFC}" dt="2025-03-28T21:10:15.432" v="807" actId="404"/>
          <ac:spMkLst>
            <pc:docMk/>
            <pc:sldMk cId="4199715275" sldId="276"/>
            <ac:spMk id="36" creationId="{5424BA69-BA02-3560-CDE8-297BFA3753DE}"/>
          </ac:spMkLst>
        </pc:spChg>
        <pc:spChg chg="mod">
          <ac:chgData name="Parida, Priyadarshan" userId="e6233861-e335-4431-9103-58729923eb1d" providerId="ADAL" clId="{9A0279BE-DF26-2849-AEF2-B6B8419A3DFC}" dt="2025-03-28T21:10:18.710" v="809" actId="404"/>
          <ac:spMkLst>
            <pc:docMk/>
            <pc:sldMk cId="4199715275" sldId="276"/>
            <ac:spMk id="44" creationId="{6BF42D5F-2879-26A6-5471-37B0F8A76CD2}"/>
          </ac:spMkLst>
        </pc:spChg>
      </pc:sldChg>
      <pc:sldChg chg="add">
        <pc:chgData name="Parida, Priyadarshan" userId="e6233861-e335-4431-9103-58729923eb1d" providerId="ADAL" clId="{9A0279BE-DF26-2849-AEF2-B6B8419A3DFC}" dt="2025-03-27T18:53:55.784" v="623"/>
        <pc:sldMkLst>
          <pc:docMk/>
          <pc:sldMk cId="1645264851" sldId="277"/>
        </pc:sldMkLst>
      </pc:sldChg>
      <pc:sldChg chg="add">
        <pc:chgData name="Parida, Priyadarshan" userId="e6233861-e335-4431-9103-58729923eb1d" providerId="ADAL" clId="{9A0279BE-DF26-2849-AEF2-B6B8419A3DFC}" dt="2025-03-27T18:54:07.277" v="625"/>
        <pc:sldMkLst>
          <pc:docMk/>
          <pc:sldMk cId="3484628380" sldId="278"/>
        </pc:sldMkLst>
      </pc:sldChg>
      <pc:sldChg chg="addSp delSp modSp new mod setBg modClrScheme chgLayout">
        <pc:chgData name="Parida, Priyadarshan" userId="e6233861-e335-4431-9103-58729923eb1d" providerId="ADAL" clId="{9A0279BE-DF26-2849-AEF2-B6B8419A3DFC}" dt="2025-03-28T00:58:33.094" v="784" actId="20577"/>
        <pc:sldMkLst>
          <pc:docMk/>
          <pc:sldMk cId="631978582" sldId="279"/>
        </pc:sldMkLst>
        <pc:spChg chg="add mod">
          <ac:chgData name="Parida, Priyadarshan" userId="e6233861-e335-4431-9103-58729923eb1d" providerId="ADAL" clId="{9A0279BE-DF26-2849-AEF2-B6B8419A3DFC}" dt="2025-03-28T00:58:33.094" v="784" actId="20577"/>
          <ac:spMkLst>
            <pc:docMk/>
            <pc:sldMk cId="631978582" sldId="279"/>
            <ac:spMk id="4" creationId="{AB16B18B-D4F9-C281-5914-C555E129ADDB}"/>
          </ac:spMkLst>
        </pc:spChg>
      </pc:sldChg>
      <pc:sldChg chg="addSp delSp modSp new mod modClrScheme chgLayout">
        <pc:chgData name="Parida, Priyadarshan" userId="e6233861-e335-4431-9103-58729923eb1d" providerId="ADAL" clId="{9A0279BE-DF26-2849-AEF2-B6B8419A3DFC}" dt="2025-03-28T00:08:27.084" v="743" actId="12"/>
        <pc:sldMkLst>
          <pc:docMk/>
          <pc:sldMk cId="1406718259" sldId="280"/>
        </pc:sldMkLst>
      </pc:sldChg>
    </pc:docChg>
  </pc:docChgLst>
  <pc:docChgLst>
    <pc:chgData name="Rojas Menjivar, Silvia Gabriela" userId="S::sgr240001@utdallas.edu::80cc8f04-0a3b-40b9-b9d8-ae103a27d028" providerId="AD" clId="Web-{F4DD17AB-1B85-99E1-917D-14AA191776AC}"/>
    <pc:docChg chg="addSld modSld sldOrd">
      <pc:chgData name="Rojas Menjivar, Silvia Gabriela" userId="S::sgr240001@utdallas.edu::80cc8f04-0a3b-40b9-b9d8-ae103a27d028" providerId="AD" clId="Web-{F4DD17AB-1B85-99E1-917D-14AA191776AC}" dt="2025-03-06T02:00:51.270" v="110" actId="20577"/>
      <pc:docMkLst>
        <pc:docMk/>
      </pc:docMkLst>
      <pc:sldChg chg="modSp">
        <pc:chgData name="Rojas Menjivar, Silvia Gabriela" userId="S::sgr240001@utdallas.edu::80cc8f04-0a3b-40b9-b9d8-ae103a27d028" providerId="AD" clId="Web-{F4DD17AB-1B85-99E1-917D-14AA191776AC}" dt="2025-03-06T01:51:09.822" v="105" actId="20577"/>
        <pc:sldMkLst>
          <pc:docMk/>
          <pc:sldMk cId="1426786904" sldId="321"/>
        </pc:sldMkLst>
      </pc:sldChg>
      <pc:sldChg chg="addSp modSp new ord">
        <pc:chgData name="Rojas Menjivar, Silvia Gabriela" userId="S::sgr240001@utdallas.edu::80cc8f04-0a3b-40b9-b9d8-ae103a27d028" providerId="AD" clId="Web-{F4DD17AB-1B85-99E1-917D-14AA191776AC}" dt="2025-03-06T02:00:51.270" v="110" actId="20577"/>
        <pc:sldMkLst>
          <pc:docMk/>
          <pc:sldMk cId="3547989839" sldId="340"/>
        </pc:sldMkLst>
      </pc:sldChg>
    </pc:docChg>
  </pc:docChgLst>
  <pc:docChgLst>
    <pc:chgData name="Rojas Menjivar, Silvia Gabriela" userId="S::sgr240001@utdallas.edu::80cc8f04-0a3b-40b9-b9d8-ae103a27d028" providerId="AD" clId="Web-{FAF5A372-D4BC-0C2A-36AE-D2B4A2CE10A4}"/>
    <pc:docChg chg="modSld">
      <pc:chgData name="Rojas Menjivar, Silvia Gabriela" userId="S::sgr240001@utdallas.edu::80cc8f04-0a3b-40b9-b9d8-ae103a27d028" providerId="AD" clId="Web-{FAF5A372-D4BC-0C2A-36AE-D2B4A2CE10A4}" dt="2025-03-06T05:39:50.804" v="444" actId="1076"/>
      <pc:docMkLst>
        <pc:docMk/>
      </pc:docMkLst>
      <pc:sldChg chg="addSp delSp modSp">
        <pc:chgData name="Rojas Menjivar, Silvia Gabriela" userId="S::sgr240001@utdallas.edu::80cc8f04-0a3b-40b9-b9d8-ae103a27d028" providerId="AD" clId="Web-{FAF5A372-D4BC-0C2A-36AE-D2B4A2CE10A4}" dt="2025-03-06T05:39:50.804" v="444" actId="1076"/>
        <pc:sldMkLst>
          <pc:docMk/>
          <pc:sldMk cId="3547989839" sldId="340"/>
        </pc:sldMkLst>
      </pc:sldChg>
    </pc:docChg>
  </pc:docChgLst>
  <pc:docChgLst>
    <pc:chgData name="Iyer, Vaishnavi Suresh" userId="S::vsi200000@utdallas.edu::d5253768-7794-4159-9fac-3d47ce73780e" providerId="AD" clId="Web-{74C549DB-F00D-0F18-632F-4BCF2A3AA65D}"/>
    <pc:docChg chg="modSld">
      <pc:chgData name="Iyer, Vaishnavi Suresh" userId="S::vsi200000@utdallas.edu::d5253768-7794-4159-9fac-3d47ce73780e" providerId="AD" clId="Web-{74C549DB-F00D-0F18-632F-4BCF2A3AA65D}" dt="2025-02-05T22:21:59.226" v="12" actId="1076"/>
      <pc:docMkLst>
        <pc:docMk/>
      </pc:docMkLst>
      <pc:sldChg chg="addSp delSp modSp">
        <pc:chgData name="Iyer, Vaishnavi Suresh" userId="S::vsi200000@utdallas.edu::d5253768-7794-4159-9fac-3d47ce73780e" providerId="AD" clId="Web-{74C549DB-F00D-0F18-632F-4BCF2A3AA65D}" dt="2025-02-05T22:21:59.226" v="12" actId="1076"/>
        <pc:sldMkLst>
          <pc:docMk/>
          <pc:sldMk cId="2581407518"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11AA7-198B-914D-B469-69D65ED5C910}" type="datetimeFigureOut">
              <a:rPr lang="en-US" smtClean="0"/>
              <a:t>5/10/25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FE706-CCD4-7147-B4E4-5639C5A37285}" type="slidenum">
              <a:rPr lang="en-US" smtClean="0"/>
              <a:t>‹#›</a:t>
            </a:fld>
            <a:endParaRPr lang="en-US"/>
          </a:p>
        </p:txBody>
      </p:sp>
    </p:spTree>
    <p:extLst>
      <p:ext uri="{BB962C8B-B14F-4D97-AF65-F5344CB8AC3E}">
        <p14:creationId xmlns:p14="http://schemas.microsoft.com/office/powerpoint/2010/main" val="3619520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1FE706-CCD4-7147-B4E4-5639C5A37285}" type="slidenum">
              <a:rPr lang="en-US" smtClean="0"/>
              <a:t>1</a:t>
            </a:fld>
            <a:endParaRPr lang="en-US"/>
          </a:p>
        </p:txBody>
      </p:sp>
    </p:spTree>
    <p:extLst>
      <p:ext uri="{BB962C8B-B14F-4D97-AF65-F5344CB8AC3E}">
        <p14:creationId xmlns:p14="http://schemas.microsoft.com/office/powerpoint/2010/main" val="318305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1FE706-CCD4-7147-B4E4-5639C5A37285}" type="slidenum">
              <a:rPr lang="en-US" smtClean="0"/>
              <a:t>22</a:t>
            </a:fld>
            <a:endParaRPr lang="en-US"/>
          </a:p>
        </p:txBody>
      </p:sp>
    </p:spTree>
    <p:extLst>
      <p:ext uri="{BB962C8B-B14F-4D97-AF65-F5344CB8AC3E}">
        <p14:creationId xmlns:p14="http://schemas.microsoft.com/office/powerpoint/2010/main" val="1949536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25A1B76-C7A7-EDA1-4E45-7BAA16D05C72}"/>
              </a:ext>
            </a:extLst>
          </p:cNvPr>
          <p:cNvPicPr>
            <a:picLocks noChangeAspect="1"/>
          </p:cNvPicPr>
          <p:nvPr userDrawn="1"/>
        </p:nvPicPr>
        <p:blipFill>
          <a:blip r:embed="rId2"/>
          <a:srcRect/>
          <a:stretch>
            <a:fillRect/>
          </a:stretch>
        </p:blipFill>
        <p:spPr>
          <a:xfrm>
            <a:off x="0" y="-1"/>
            <a:ext cx="12192000" cy="6858001"/>
          </a:xfrm>
          <a:custGeom>
            <a:avLst/>
            <a:gdLst>
              <a:gd name="connsiteX0" fmla="*/ 0 w 12192000"/>
              <a:gd name="connsiteY0" fmla="*/ 0 h 6858001"/>
              <a:gd name="connsiteX1" fmla="*/ 5194573 w 12192000"/>
              <a:gd name="connsiteY1" fmla="*/ 0 h 6858001"/>
              <a:gd name="connsiteX2" fmla="*/ 5194573 w 12192000"/>
              <a:gd name="connsiteY2" fmla="*/ 1 h 6858001"/>
              <a:gd name="connsiteX3" fmla="*/ 12192000 w 12192000"/>
              <a:gd name="connsiteY3" fmla="*/ 1 h 6858001"/>
              <a:gd name="connsiteX4" fmla="*/ 12192000 w 12192000"/>
              <a:gd name="connsiteY4" fmla="*/ 6858001 h 6858001"/>
              <a:gd name="connsiteX5" fmla="*/ 0 w 12192000"/>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1">
                <a:moveTo>
                  <a:pt x="0" y="0"/>
                </a:moveTo>
                <a:lnTo>
                  <a:pt x="5194573" y="0"/>
                </a:lnTo>
                <a:lnTo>
                  <a:pt x="5194573" y="1"/>
                </a:lnTo>
                <a:lnTo>
                  <a:pt x="12192000" y="1"/>
                </a:lnTo>
                <a:lnTo>
                  <a:pt x="12192000" y="6858001"/>
                </a:lnTo>
                <a:lnTo>
                  <a:pt x="0" y="6858001"/>
                </a:lnTo>
                <a:close/>
              </a:path>
            </a:pathLst>
          </a:custGeom>
        </p:spPr>
      </p:pic>
      <p:sp>
        <p:nvSpPr>
          <p:cNvPr id="4" name="Date Placeholder 3">
            <a:extLst>
              <a:ext uri="{FF2B5EF4-FFF2-40B4-BE49-F238E27FC236}">
                <a16:creationId xmlns:a16="http://schemas.microsoft.com/office/drawing/2014/main" id="{634399D5-3B82-9E51-3360-783D33CBDA2D}"/>
              </a:ext>
            </a:extLst>
          </p:cNvPr>
          <p:cNvSpPr>
            <a:spLocks noGrp="1"/>
          </p:cNvSpPr>
          <p:nvPr>
            <p:ph type="dt" sz="half" idx="10"/>
          </p:nvPr>
        </p:nvSpPr>
        <p:spPr/>
        <p:txBody>
          <a:bodyPr/>
          <a:lstStyle/>
          <a:p>
            <a:fld id="{5923F103-BC34-4FE4-A40E-EDDEECFDA5D0}" type="datetimeFigureOut">
              <a:rPr lang="en-US" smtClean="0"/>
              <a:pPr/>
              <a:t>5/10/25</a:t>
            </a:fld>
            <a:endParaRPr lang="en-US"/>
          </a:p>
        </p:txBody>
      </p:sp>
      <p:sp>
        <p:nvSpPr>
          <p:cNvPr id="5" name="Footer Placeholder 4">
            <a:extLst>
              <a:ext uri="{FF2B5EF4-FFF2-40B4-BE49-F238E27FC236}">
                <a16:creationId xmlns:a16="http://schemas.microsoft.com/office/drawing/2014/main" id="{F1ACE248-7F87-265D-AC7D-63AE63AF310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CDC8BB4-0BBD-4A3C-C732-1D4123EEBF9F}"/>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20" name="Title 1">
            <a:extLst>
              <a:ext uri="{FF2B5EF4-FFF2-40B4-BE49-F238E27FC236}">
                <a16:creationId xmlns:a16="http://schemas.microsoft.com/office/drawing/2014/main" id="{E0C06B61-76B4-B5D7-5D01-E2C13C865D67}"/>
              </a:ext>
            </a:extLst>
          </p:cNvPr>
          <p:cNvSpPr>
            <a:spLocks noGrp="1"/>
          </p:cNvSpPr>
          <p:nvPr>
            <p:ph type="title"/>
          </p:nvPr>
        </p:nvSpPr>
        <p:spPr>
          <a:xfrm>
            <a:off x="937057" y="2062438"/>
            <a:ext cx="5657579" cy="1371600"/>
          </a:xfrm>
        </p:spPr>
        <p:txBody>
          <a:bodyPr anchor="b">
            <a:normAutofit/>
          </a:bodyPr>
          <a:lstStyle>
            <a:lvl1pPr>
              <a:defRPr sz="4000">
                <a:solidFill>
                  <a:schemeClr val="bg1"/>
                </a:solidFill>
              </a:defRPr>
            </a:lvl1pPr>
          </a:lstStyle>
          <a:p>
            <a:r>
              <a:rPr lang="en-US"/>
              <a:t>Click to edit Master title style</a:t>
            </a:r>
          </a:p>
        </p:txBody>
      </p:sp>
      <p:sp>
        <p:nvSpPr>
          <p:cNvPr id="21" name="Text Placeholder 2">
            <a:extLst>
              <a:ext uri="{FF2B5EF4-FFF2-40B4-BE49-F238E27FC236}">
                <a16:creationId xmlns:a16="http://schemas.microsoft.com/office/drawing/2014/main" id="{273BB7C4-5900-30C5-ED4B-680B147BC10A}"/>
              </a:ext>
            </a:extLst>
          </p:cNvPr>
          <p:cNvSpPr>
            <a:spLocks noGrp="1"/>
          </p:cNvSpPr>
          <p:nvPr>
            <p:ph type="body" idx="1" hasCustomPrompt="1"/>
          </p:nvPr>
        </p:nvSpPr>
        <p:spPr>
          <a:xfrm>
            <a:off x="937057" y="3744637"/>
            <a:ext cx="5657579" cy="457200"/>
          </a:xfrm>
        </p:spPr>
        <p:txBody>
          <a:bodyPr anchor="ctr">
            <a:normAutofit/>
          </a:bodyPr>
          <a:lstStyle>
            <a:lvl1pPr marL="0" indent="0" algn="l" defTabSz="914400" rtl="0" eaLnBrk="1" latinLnBrk="0" hangingPunct="1">
              <a:lnSpc>
                <a:spcPts val="1688"/>
              </a:lnSpc>
              <a:buNone/>
              <a:defRPr lang="en-US" sz="1800" b="1" kern="1200" dirty="0">
                <a:solidFill>
                  <a:srgbClr val="A8FFFF"/>
                </a:solidFill>
                <a:latin typeface="Aptos" panose="020B0004020202020204" pitchFamily="34" charset="0"/>
                <a:ea typeface="+mn-ea"/>
                <a:cs typeface="+mn-cs"/>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Tree>
    <p:extLst>
      <p:ext uri="{BB962C8B-B14F-4D97-AF65-F5344CB8AC3E}">
        <p14:creationId xmlns:p14="http://schemas.microsoft.com/office/powerpoint/2010/main" val="277106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1C7F-30C1-20BF-72F0-2FB1C0056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616CC8-0A87-00B8-003C-A6C7088D9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15938D-901B-8C52-253B-C475DAA4D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246C0F-10FC-60A9-BF25-8168FE717A20}"/>
              </a:ext>
            </a:extLst>
          </p:cNvPr>
          <p:cNvSpPr>
            <a:spLocks noGrp="1"/>
          </p:cNvSpPr>
          <p:nvPr>
            <p:ph type="dt" sz="half" idx="10"/>
          </p:nvPr>
        </p:nvSpPr>
        <p:spPr/>
        <p:txBody>
          <a:bodyPr/>
          <a:lstStyle/>
          <a:p>
            <a:fld id="{76E86A4C-8E40-4F87-A4F0-01A0687C5742}" type="datetimeFigureOut">
              <a:rPr lang="en-US" smtClean="0"/>
              <a:t>5/10/25</a:t>
            </a:fld>
            <a:endParaRPr lang="en-US"/>
          </a:p>
        </p:txBody>
      </p:sp>
      <p:sp>
        <p:nvSpPr>
          <p:cNvPr id="6" name="Footer Placeholder 5">
            <a:extLst>
              <a:ext uri="{FF2B5EF4-FFF2-40B4-BE49-F238E27FC236}">
                <a16:creationId xmlns:a16="http://schemas.microsoft.com/office/drawing/2014/main" id="{2A03B783-B828-5AE4-5AEA-BCE0B336E497}"/>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8BAAF9-B2E6-20DD-C00E-28528D803B7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5001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17D5B-BD7D-D17D-DEBC-BA597FE27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D54D20-4C76-C4E4-102E-BF835C93B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6B23E1-7C59-1420-8937-E91E8FF5D8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BA862-5067-DE1C-FB90-E00C0DE3A556}"/>
              </a:ext>
            </a:extLst>
          </p:cNvPr>
          <p:cNvSpPr>
            <a:spLocks noGrp="1"/>
          </p:cNvSpPr>
          <p:nvPr>
            <p:ph type="dt" sz="half" idx="10"/>
          </p:nvPr>
        </p:nvSpPr>
        <p:spPr/>
        <p:txBody>
          <a:bodyPr/>
          <a:lstStyle/>
          <a:p>
            <a:fld id="{35E72C73-2D91-4E12-BA25-F0AA0C03599B}" type="datetimeFigureOut">
              <a:rPr lang="en-US" smtClean="0"/>
              <a:t>5/10/25</a:t>
            </a:fld>
            <a:endParaRPr lang="en-US"/>
          </a:p>
        </p:txBody>
      </p:sp>
      <p:sp>
        <p:nvSpPr>
          <p:cNvPr id="6" name="Footer Placeholder 5">
            <a:extLst>
              <a:ext uri="{FF2B5EF4-FFF2-40B4-BE49-F238E27FC236}">
                <a16:creationId xmlns:a16="http://schemas.microsoft.com/office/drawing/2014/main" id="{1A181754-894B-F221-A34C-80F7DF36A2A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8B2A7E88-4C3E-CC9B-E52E-057B22495B63}"/>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59722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153A-F2DF-F86C-7874-DDC4AC4C1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0741CC-72C6-A91B-832C-9B94BFE6FF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EACE19-3A4E-94A3-846E-0B252152A7BA}"/>
              </a:ext>
            </a:extLst>
          </p:cNvPr>
          <p:cNvSpPr>
            <a:spLocks noGrp="1"/>
          </p:cNvSpPr>
          <p:nvPr>
            <p:ph type="dt" sz="half" idx="10"/>
          </p:nvPr>
        </p:nvSpPr>
        <p:spPr/>
        <p:txBody>
          <a:bodyPr/>
          <a:lstStyle/>
          <a:p>
            <a:fld id="{53086D93-FCAC-47E0-A2EE-787E62CA814C}" type="datetimeFigureOut">
              <a:rPr lang="en-US" smtClean="0"/>
              <a:t>5/10/25</a:t>
            </a:fld>
            <a:endParaRPr lang="en-US"/>
          </a:p>
        </p:txBody>
      </p:sp>
      <p:sp>
        <p:nvSpPr>
          <p:cNvPr id="5" name="Footer Placeholder 4">
            <a:extLst>
              <a:ext uri="{FF2B5EF4-FFF2-40B4-BE49-F238E27FC236}">
                <a16:creationId xmlns:a16="http://schemas.microsoft.com/office/drawing/2014/main" id="{1A5AA359-F603-8682-AB79-CEC66ED5884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D348321-3FDE-3497-E76F-DED1AF051873}"/>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77103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2AD94D-D122-B5CB-EE29-042555CEC3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F17DBD-9C52-53F7-7D78-CE95DDAF76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E7EC3-0833-89D1-2E6A-AC68A9FF97E6}"/>
              </a:ext>
            </a:extLst>
          </p:cNvPr>
          <p:cNvSpPr>
            <a:spLocks noGrp="1"/>
          </p:cNvSpPr>
          <p:nvPr>
            <p:ph type="dt" sz="half" idx="10"/>
          </p:nvPr>
        </p:nvSpPr>
        <p:spPr/>
        <p:txBody>
          <a:bodyPr/>
          <a:lstStyle/>
          <a:p>
            <a:fld id="{CDA879A6-0FD0-4734-A311-86BFCA472E6E}" type="datetimeFigureOut">
              <a:rPr lang="en-US" smtClean="0"/>
              <a:t>5/10/25</a:t>
            </a:fld>
            <a:endParaRPr lang="en-US"/>
          </a:p>
        </p:txBody>
      </p:sp>
      <p:sp>
        <p:nvSpPr>
          <p:cNvPr id="5" name="Footer Placeholder 4">
            <a:extLst>
              <a:ext uri="{FF2B5EF4-FFF2-40B4-BE49-F238E27FC236}">
                <a16:creationId xmlns:a16="http://schemas.microsoft.com/office/drawing/2014/main" id="{7839EF44-359E-DCD1-FD6C-7CBBFC92AFF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BB24831-F482-0791-716E-41E171BF28B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46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25A1B76-C7A7-EDA1-4E45-7BAA16D05C72}"/>
              </a:ext>
            </a:extLst>
          </p:cNvPr>
          <p:cNvPicPr>
            <a:picLocks noChangeAspect="1"/>
          </p:cNvPicPr>
          <p:nvPr userDrawn="1"/>
        </p:nvPicPr>
        <p:blipFill>
          <a:blip r:embed="rId2"/>
          <a:srcRect l="50000"/>
          <a:stretch/>
        </p:blipFill>
        <p:spPr>
          <a:xfrm>
            <a:off x="0" y="0"/>
            <a:ext cx="6096000" cy="6858001"/>
          </a:xfrm>
          <a:custGeom>
            <a:avLst/>
            <a:gdLst>
              <a:gd name="connsiteX0" fmla="*/ 0 w 12192000"/>
              <a:gd name="connsiteY0" fmla="*/ 0 h 6858001"/>
              <a:gd name="connsiteX1" fmla="*/ 5194573 w 12192000"/>
              <a:gd name="connsiteY1" fmla="*/ 0 h 6858001"/>
              <a:gd name="connsiteX2" fmla="*/ 5194573 w 12192000"/>
              <a:gd name="connsiteY2" fmla="*/ 1 h 6858001"/>
              <a:gd name="connsiteX3" fmla="*/ 12192000 w 12192000"/>
              <a:gd name="connsiteY3" fmla="*/ 1 h 6858001"/>
              <a:gd name="connsiteX4" fmla="*/ 12192000 w 12192000"/>
              <a:gd name="connsiteY4" fmla="*/ 6858001 h 6858001"/>
              <a:gd name="connsiteX5" fmla="*/ 0 w 12192000"/>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1">
                <a:moveTo>
                  <a:pt x="0" y="0"/>
                </a:moveTo>
                <a:lnTo>
                  <a:pt x="5194573" y="0"/>
                </a:lnTo>
                <a:lnTo>
                  <a:pt x="5194573" y="1"/>
                </a:lnTo>
                <a:lnTo>
                  <a:pt x="12192000" y="1"/>
                </a:lnTo>
                <a:lnTo>
                  <a:pt x="12192000" y="6858001"/>
                </a:lnTo>
                <a:lnTo>
                  <a:pt x="0" y="6858001"/>
                </a:lnTo>
                <a:close/>
              </a:path>
            </a:pathLst>
          </a:custGeom>
        </p:spPr>
      </p:pic>
      <p:sp>
        <p:nvSpPr>
          <p:cNvPr id="2" name="Title 1">
            <a:extLst>
              <a:ext uri="{FF2B5EF4-FFF2-40B4-BE49-F238E27FC236}">
                <a16:creationId xmlns:a16="http://schemas.microsoft.com/office/drawing/2014/main" id="{506E1E81-5F59-2443-AD52-B9AA2ED6BC20}"/>
              </a:ext>
            </a:extLst>
          </p:cNvPr>
          <p:cNvSpPr>
            <a:spLocks noGrp="1"/>
          </p:cNvSpPr>
          <p:nvPr>
            <p:ph type="title"/>
          </p:nvPr>
        </p:nvSpPr>
        <p:spPr>
          <a:xfrm>
            <a:off x="6306726" y="2743200"/>
            <a:ext cx="5657579" cy="1371600"/>
          </a:xfrm>
        </p:spPr>
        <p:txBody>
          <a:bodyPr anchor="b">
            <a:normAutofit/>
          </a:bodyPr>
          <a:lstStyle>
            <a:lvl1pPr>
              <a:defRPr sz="4000">
                <a:solidFill>
                  <a:srgbClr val="3B3059"/>
                </a:solidFill>
              </a:defRPr>
            </a:lvl1pPr>
          </a:lstStyle>
          <a:p>
            <a:r>
              <a:rPr lang="en-US"/>
              <a:t>Click to edit Master title style</a:t>
            </a:r>
          </a:p>
        </p:txBody>
      </p:sp>
    </p:spTree>
    <p:extLst>
      <p:ext uri="{BB962C8B-B14F-4D97-AF65-F5344CB8AC3E}">
        <p14:creationId xmlns:p14="http://schemas.microsoft.com/office/powerpoint/2010/main" val="4271178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7F44-C9FB-5FB4-4967-FC86F1445A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18B158-50D1-5111-C5EC-3856E59CD8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81F4B-EEF9-8D18-FBAF-842F234A9916}"/>
              </a:ext>
            </a:extLst>
          </p:cNvPr>
          <p:cNvSpPr>
            <a:spLocks noGrp="1"/>
          </p:cNvSpPr>
          <p:nvPr>
            <p:ph type="dt" sz="half" idx="10"/>
          </p:nvPr>
        </p:nvSpPr>
        <p:spPr/>
        <p:txBody>
          <a:bodyPr/>
          <a:lstStyle/>
          <a:p>
            <a:fld id="{19C9CA7B-DFD4-44B5-8C60-D14B8CD1FB59}" type="datetimeFigureOut">
              <a:rPr lang="en-US" smtClean="0"/>
              <a:t>5/10/25</a:t>
            </a:fld>
            <a:endParaRPr lang="en-US"/>
          </a:p>
        </p:txBody>
      </p:sp>
      <p:sp>
        <p:nvSpPr>
          <p:cNvPr id="5" name="Footer Placeholder 4">
            <a:extLst>
              <a:ext uri="{FF2B5EF4-FFF2-40B4-BE49-F238E27FC236}">
                <a16:creationId xmlns:a16="http://schemas.microsoft.com/office/drawing/2014/main" id="{1AD7E67B-7EE4-23CD-BCF7-A733DB859E7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65200CA-D7C5-6C37-FDD4-89041717E57E}"/>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62133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E19E-6F7D-CA97-3C95-F1C9C11F3C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194E01C-030D-E9BA-9CCF-0180F631511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6D00BE-C0E9-9DE1-CAA1-9E8E631C2960}"/>
              </a:ext>
            </a:extLst>
          </p:cNvPr>
          <p:cNvSpPr>
            <a:spLocks noGrp="1"/>
          </p:cNvSpPr>
          <p:nvPr>
            <p:ph type="dt" sz="half" idx="10"/>
          </p:nvPr>
        </p:nvSpPr>
        <p:spPr/>
        <p:txBody>
          <a:bodyPr/>
          <a:lstStyle/>
          <a:p>
            <a:fld id="{F34E6425-0181-43F2-84FC-787E803FD2F8}" type="datetimeFigureOut">
              <a:rPr lang="en-US" smtClean="0"/>
              <a:t>5/10/25</a:t>
            </a:fld>
            <a:endParaRPr lang="en-US"/>
          </a:p>
        </p:txBody>
      </p:sp>
      <p:sp>
        <p:nvSpPr>
          <p:cNvPr id="5" name="Footer Placeholder 4">
            <a:extLst>
              <a:ext uri="{FF2B5EF4-FFF2-40B4-BE49-F238E27FC236}">
                <a16:creationId xmlns:a16="http://schemas.microsoft.com/office/drawing/2014/main" id="{84E8DBA5-85C0-3A76-9095-6AB5AFAD5AC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59E1476-2653-BF69-237D-454AEE81EED3}"/>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51190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0ECC-BD5D-EAEC-D25D-ECA5ABD6F9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B13B4A-0287-27D6-20AC-12A7A49937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39B830-D2E8-0700-F596-29D52094F1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5B07A4-EC81-E8D0-EEB6-6B5A60E4229E}"/>
              </a:ext>
            </a:extLst>
          </p:cNvPr>
          <p:cNvSpPr>
            <a:spLocks noGrp="1"/>
          </p:cNvSpPr>
          <p:nvPr>
            <p:ph type="dt" sz="half" idx="10"/>
          </p:nvPr>
        </p:nvSpPr>
        <p:spPr/>
        <p:txBody>
          <a:bodyPr/>
          <a:lstStyle/>
          <a:p>
            <a:fld id="{3BDB8791-F1B0-41E7-B7FD-A781E65C4266}" type="datetimeFigureOut">
              <a:rPr lang="en-US" smtClean="0"/>
              <a:t>5/10/25</a:t>
            </a:fld>
            <a:endParaRPr lang="en-US"/>
          </a:p>
        </p:txBody>
      </p:sp>
      <p:sp>
        <p:nvSpPr>
          <p:cNvPr id="6" name="Footer Placeholder 5">
            <a:extLst>
              <a:ext uri="{FF2B5EF4-FFF2-40B4-BE49-F238E27FC236}">
                <a16:creationId xmlns:a16="http://schemas.microsoft.com/office/drawing/2014/main" id="{171FDC97-4D25-4E0D-2CF6-FEBEFE04EE55}"/>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C1ECF97C-D154-AC23-114F-7DFD55B7BCA7}"/>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733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A023D-4BE0-8E61-B4ED-1E92EE1770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4BEC16-3359-4848-2FB7-D560209B40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E3BB33-1CC7-0C75-EBB0-C6455A782D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5EFB61-2EB4-53B7-E1E9-5B19EB6D50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8DEC04-D7A5-3AFA-978A-CF1D079040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896DC-9181-3A39-17C3-D078049C6FB5}"/>
              </a:ext>
            </a:extLst>
          </p:cNvPr>
          <p:cNvSpPr>
            <a:spLocks noGrp="1"/>
          </p:cNvSpPr>
          <p:nvPr>
            <p:ph type="dt" sz="half" idx="10"/>
          </p:nvPr>
        </p:nvSpPr>
        <p:spPr/>
        <p:txBody>
          <a:bodyPr/>
          <a:lstStyle/>
          <a:p>
            <a:fld id="{5FDD63B2-E120-4ED8-B27B-C685F510A5FE}" type="datetimeFigureOut">
              <a:rPr lang="en-US" smtClean="0"/>
              <a:t>5/10/25</a:t>
            </a:fld>
            <a:endParaRPr lang="en-US"/>
          </a:p>
        </p:txBody>
      </p:sp>
      <p:sp>
        <p:nvSpPr>
          <p:cNvPr id="8" name="Footer Placeholder 7">
            <a:extLst>
              <a:ext uri="{FF2B5EF4-FFF2-40B4-BE49-F238E27FC236}">
                <a16:creationId xmlns:a16="http://schemas.microsoft.com/office/drawing/2014/main" id="{E20846C7-4125-5C7D-45DC-09A1F5D44EA5}"/>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D3C0D40B-7024-2B9A-B605-84C140D839AD}"/>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81863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4CAA-A973-DDCB-6C56-CD0510256953}"/>
              </a:ext>
            </a:extLst>
          </p:cNvPr>
          <p:cNvSpPr>
            <a:spLocks noGrp="1"/>
          </p:cNvSpPr>
          <p:nvPr>
            <p:ph type="title"/>
          </p:nvPr>
        </p:nvSpPr>
        <p:spPr/>
        <p:txBody>
          <a:bodyPr/>
          <a:lstStyle>
            <a:lvl1pPr>
              <a:defRPr>
                <a:solidFill>
                  <a:srgbClr val="3B3059"/>
                </a:solidFill>
              </a:defRPr>
            </a:lvl1pPr>
          </a:lstStyle>
          <a:p>
            <a:r>
              <a:rPr lang="en-US"/>
              <a:t>Click to edit Master title style</a:t>
            </a:r>
          </a:p>
        </p:txBody>
      </p:sp>
      <p:sp>
        <p:nvSpPr>
          <p:cNvPr id="3" name="Date Placeholder 2">
            <a:extLst>
              <a:ext uri="{FF2B5EF4-FFF2-40B4-BE49-F238E27FC236}">
                <a16:creationId xmlns:a16="http://schemas.microsoft.com/office/drawing/2014/main" id="{C5E2F3D4-856F-637F-9635-C3F31C1FC750}"/>
              </a:ext>
            </a:extLst>
          </p:cNvPr>
          <p:cNvSpPr>
            <a:spLocks noGrp="1"/>
          </p:cNvSpPr>
          <p:nvPr>
            <p:ph type="dt" sz="half" idx="10"/>
          </p:nvPr>
        </p:nvSpPr>
        <p:spPr/>
        <p:txBody>
          <a:bodyPr/>
          <a:lstStyle/>
          <a:p>
            <a:fld id="{7AA18ACC-A947-437B-A130-35BD54FDF1E9}" type="datetimeFigureOut">
              <a:rPr lang="en-US" smtClean="0"/>
              <a:t>5/10/25</a:t>
            </a:fld>
            <a:endParaRPr lang="en-US"/>
          </a:p>
        </p:txBody>
      </p:sp>
      <p:sp>
        <p:nvSpPr>
          <p:cNvPr id="4" name="Footer Placeholder 3">
            <a:extLst>
              <a:ext uri="{FF2B5EF4-FFF2-40B4-BE49-F238E27FC236}">
                <a16:creationId xmlns:a16="http://schemas.microsoft.com/office/drawing/2014/main" id="{4B89E9F3-144E-5868-0EF5-391C047F4020}"/>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FFBEE1F1-681C-8F4A-0700-A6BC419BF659}"/>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6" name="Freeform 2">
            <a:extLst>
              <a:ext uri="{FF2B5EF4-FFF2-40B4-BE49-F238E27FC236}">
                <a16:creationId xmlns:a16="http://schemas.microsoft.com/office/drawing/2014/main" id="{C1270BBB-A064-B3FE-7902-CF398000918F}"/>
              </a:ext>
            </a:extLst>
          </p:cNvPr>
          <p:cNvSpPr>
            <a:spLocks noChangeAspect="1"/>
          </p:cNvSpPr>
          <p:nvPr userDrawn="1"/>
        </p:nvSpPr>
        <p:spPr>
          <a:xfrm>
            <a:off x="0" y="0"/>
            <a:ext cx="637307" cy="6858000"/>
          </a:xfrm>
          <a:custGeom>
            <a:avLst/>
            <a:gdLst/>
            <a:ahLst/>
            <a:cxnLst/>
            <a:rect l="l" t="t" r="r" b="b"/>
            <a:pathLst>
              <a:path w="16333573" h="9187635">
                <a:moveTo>
                  <a:pt x="0" y="0"/>
                </a:moveTo>
                <a:lnTo>
                  <a:pt x="16333572" y="0"/>
                </a:lnTo>
                <a:lnTo>
                  <a:pt x="16333572" y="9187634"/>
                </a:lnTo>
                <a:lnTo>
                  <a:pt x="0" y="9187634"/>
                </a:lnTo>
                <a:lnTo>
                  <a:pt x="0" y="0"/>
                </a:lnTo>
                <a:close/>
              </a:path>
            </a:pathLst>
          </a:custGeom>
          <a:blipFill>
            <a:blip r:embed="rId2"/>
            <a:stretch>
              <a:fillRect l="-1813048"/>
            </a:stretch>
          </a:blipFill>
        </p:spPr>
        <p:txBody>
          <a:bodyPr/>
          <a:lstStyle/>
          <a:p>
            <a:endParaRPr lang="en-US" sz="1200"/>
          </a:p>
        </p:txBody>
      </p:sp>
      <p:sp>
        <p:nvSpPr>
          <p:cNvPr id="8" name="Freeform 11">
            <a:extLst>
              <a:ext uri="{FF2B5EF4-FFF2-40B4-BE49-F238E27FC236}">
                <a16:creationId xmlns:a16="http://schemas.microsoft.com/office/drawing/2014/main" id="{D1E9D788-EA3C-0EC1-4346-F41723CB488E}"/>
              </a:ext>
            </a:extLst>
          </p:cNvPr>
          <p:cNvSpPr/>
          <p:nvPr userDrawn="1"/>
        </p:nvSpPr>
        <p:spPr>
          <a:xfrm rot="7842652">
            <a:off x="-971969" y="-746454"/>
            <a:ext cx="3836643" cy="2743200"/>
          </a:xfrm>
          <a:custGeom>
            <a:avLst/>
            <a:gdLst/>
            <a:ahLst/>
            <a:cxnLst/>
            <a:rect l="l" t="t" r="r" b="b"/>
            <a:pathLst>
              <a:path w="5754965" h="4114800">
                <a:moveTo>
                  <a:pt x="0" y="0"/>
                </a:moveTo>
                <a:lnTo>
                  <a:pt x="5754966" y="0"/>
                </a:lnTo>
                <a:lnTo>
                  <a:pt x="575496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9" name="Freeform 12">
            <a:extLst>
              <a:ext uri="{FF2B5EF4-FFF2-40B4-BE49-F238E27FC236}">
                <a16:creationId xmlns:a16="http://schemas.microsoft.com/office/drawing/2014/main" id="{7B8A7EA7-8E6A-8AC6-1561-C0E23E82A35D}"/>
              </a:ext>
            </a:extLst>
          </p:cNvPr>
          <p:cNvSpPr/>
          <p:nvPr userDrawn="1"/>
        </p:nvSpPr>
        <p:spPr>
          <a:xfrm rot="-2436801">
            <a:off x="9365915" y="4451694"/>
            <a:ext cx="3836643" cy="27432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281379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0B4745-AC51-B750-4CD4-142DC10FE496}"/>
              </a:ext>
            </a:extLst>
          </p:cNvPr>
          <p:cNvPicPr>
            <a:picLocks noChangeAspect="1"/>
          </p:cNvPicPr>
          <p:nvPr userDrawn="1"/>
        </p:nvPicPr>
        <p:blipFill>
          <a:blip r:embed="rId2"/>
          <a:srcRect l="56855" r="37903"/>
          <a:stretch/>
        </p:blipFill>
        <p:spPr>
          <a:xfrm>
            <a:off x="0" y="-1"/>
            <a:ext cx="639098" cy="6858001"/>
          </a:xfrm>
          <a:custGeom>
            <a:avLst/>
            <a:gdLst>
              <a:gd name="connsiteX0" fmla="*/ 0 w 12192000"/>
              <a:gd name="connsiteY0" fmla="*/ 0 h 6858001"/>
              <a:gd name="connsiteX1" fmla="*/ 5194573 w 12192000"/>
              <a:gd name="connsiteY1" fmla="*/ 0 h 6858001"/>
              <a:gd name="connsiteX2" fmla="*/ 5194573 w 12192000"/>
              <a:gd name="connsiteY2" fmla="*/ 1 h 6858001"/>
              <a:gd name="connsiteX3" fmla="*/ 12192000 w 12192000"/>
              <a:gd name="connsiteY3" fmla="*/ 1 h 6858001"/>
              <a:gd name="connsiteX4" fmla="*/ 12192000 w 12192000"/>
              <a:gd name="connsiteY4" fmla="*/ 6858001 h 6858001"/>
              <a:gd name="connsiteX5" fmla="*/ 0 w 12192000"/>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1">
                <a:moveTo>
                  <a:pt x="0" y="0"/>
                </a:moveTo>
                <a:lnTo>
                  <a:pt x="5194573" y="0"/>
                </a:lnTo>
                <a:lnTo>
                  <a:pt x="5194573" y="1"/>
                </a:lnTo>
                <a:lnTo>
                  <a:pt x="12192000" y="1"/>
                </a:lnTo>
                <a:lnTo>
                  <a:pt x="12192000" y="6858001"/>
                </a:lnTo>
                <a:lnTo>
                  <a:pt x="0" y="6858001"/>
                </a:lnTo>
                <a:close/>
              </a:path>
            </a:pathLst>
          </a:custGeom>
        </p:spPr>
      </p:pic>
      <p:sp>
        <p:nvSpPr>
          <p:cNvPr id="14" name="Freeform 13">
            <a:extLst>
              <a:ext uri="{FF2B5EF4-FFF2-40B4-BE49-F238E27FC236}">
                <a16:creationId xmlns:a16="http://schemas.microsoft.com/office/drawing/2014/main" id="{9428194B-B707-441A-56BE-4B0DE9EB5C80}"/>
              </a:ext>
            </a:extLst>
          </p:cNvPr>
          <p:cNvSpPr>
            <a:spLocks noChangeAspect="1"/>
          </p:cNvSpPr>
          <p:nvPr userDrawn="1"/>
        </p:nvSpPr>
        <p:spPr>
          <a:xfrm rot="9052246">
            <a:off x="-804143" y="-334053"/>
            <a:ext cx="3433810" cy="2411739"/>
          </a:xfrm>
          <a:custGeom>
            <a:avLst/>
            <a:gdLst>
              <a:gd name="connsiteX0" fmla="*/ 2089841 w 3433810"/>
              <a:gd name="connsiteY0" fmla="*/ 2411739 h 2411739"/>
              <a:gd name="connsiteX1" fmla="*/ 0 w 3433810"/>
              <a:gd name="connsiteY1" fmla="*/ 1247151 h 2411739"/>
              <a:gd name="connsiteX2" fmla="*/ 0 w 3433810"/>
              <a:gd name="connsiteY2" fmla="*/ 0 h 2411739"/>
              <a:gd name="connsiteX3" fmla="*/ 3433810 w 3433810"/>
              <a:gd name="connsiteY3" fmla="*/ 0 h 2411739"/>
            </a:gdLst>
            <a:ahLst/>
            <a:cxnLst>
              <a:cxn ang="0">
                <a:pos x="connsiteX0" y="connsiteY0"/>
              </a:cxn>
              <a:cxn ang="0">
                <a:pos x="connsiteX1" y="connsiteY1"/>
              </a:cxn>
              <a:cxn ang="0">
                <a:pos x="connsiteX2" y="connsiteY2"/>
              </a:cxn>
              <a:cxn ang="0">
                <a:pos x="connsiteX3" y="connsiteY3"/>
              </a:cxn>
            </a:cxnLst>
            <a:rect l="l" t="t" r="r" b="b"/>
            <a:pathLst>
              <a:path w="3433810" h="2411739">
                <a:moveTo>
                  <a:pt x="2089841" y="2411739"/>
                </a:moveTo>
                <a:lnTo>
                  <a:pt x="0" y="1247151"/>
                </a:lnTo>
                <a:lnTo>
                  <a:pt x="0" y="0"/>
                </a:lnTo>
                <a:lnTo>
                  <a:pt x="3433810" y="0"/>
                </a:lnTo>
                <a:close/>
              </a:path>
            </a:pathLst>
          </a:custGeom>
          <a:blipFill>
            <a:blip r:embed="rId3">
              <a:extLst>
                <a:ext uri="{96DAC541-7B7A-43D3-8B79-37D633B846F1}">
                  <asvg:svgBlip xmlns:asvg="http://schemas.microsoft.com/office/drawing/2016/SVG/main" r:embed="rId4"/>
                </a:ext>
              </a:extLst>
            </a:blip>
            <a:stretch>
              <a:fillRect/>
            </a:stretch>
          </a:blipFill>
        </p:spPr>
        <p:txBody>
          <a:bodyPr wrap="square">
            <a:noAutofit/>
          </a:bodyPr>
          <a:lstStyle/>
          <a:p>
            <a:endParaRPr lang="en-US" sz="1200"/>
          </a:p>
        </p:txBody>
      </p:sp>
      <p:sp>
        <p:nvSpPr>
          <p:cNvPr id="2" name="Title 1">
            <a:extLst>
              <a:ext uri="{FF2B5EF4-FFF2-40B4-BE49-F238E27FC236}">
                <a16:creationId xmlns:a16="http://schemas.microsoft.com/office/drawing/2014/main" id="{95E44CAA-A973-DDCB-6C56-CD0510256953}"/>
              </a:ext>
            </a:extLst>
          </p:cNvPr>
          <p:cNvSpPr>
            <a:spLocks noGrp="1"/>
          </p:cNvSpPr>
          <p:nvPr>
            <p:ph type="title"/>
          </p:nvPr>
        </p:nvSpPr>
        <p:spPr/>
        <p:txBody>
          <a:bodyPr/>
          <a:lstStyle>
            <a:lvl1pPr>
              <a:defRPr>
                <a:solidFill>
                  <a:srgbClr val="3B3059"/>
                </a:solidFill>
              </a:defRPr>
            </a:lvl1pPr>
          </a:lstStyle>
          <a:p>
            <a:r>
              <a:rPr lang="en-US"/>
              <a:t>Click to edit Master title style</a:t>
            </a:r>
          </a:p>
        </p:txBody>
      </p:sp>
      <p:sp>
        <p:nvSpPr>
          <p:cNvPr id="19" name="Freeform 18">
            <a:extLst>
              <a:ext uri="{FF2B5EF4-FFF2-40B4-BE49-F238E27FC236}">
                <a16:creationId xmlns:a16="http://schemas.microsoft.com/office/drawing/2014/main" id="{6EA9AEED-AF58-5965-69FB-932553C0B6B4}"/>
              </a:ext>
            </a:extLst>
          </p:cNvPr>
          <p:cNvSpPr/>
          <p:nvPr userDrawn="1"/>
        </p:nvSpPr>
        <p:spPr>
          <a:xfrm rot="-2436801">
            <a:off x="9591268" y="4825621"/>
            <a:ext cx="3798108" cy="2273385"/>
          </a:xfrm>
          <a:custGeom>
            <a:avLst/>
            <a:gdLst>
              <a:gd name="connsiteX0" fmla="*/ 3798108 w 3798108"/>
              <a:gd name="connsiteY0" fmla="*/ 0 h 2273385"/>
              <a:gd name="connsiteX1" fmla="*/ 1848663 w 3798108"/>
              <a:gd name="connsiteY1" fmla="*/ 2273385 h 2273385"/>
              <a:gd name="connsiteX2" fmla="*/ 0 w 3798108"/>
              <a:gd name="connsiteY2" fmla="*/ 688142 h 2273385"/>
              <a:gd name="connsiteX3" fmla="*/ 0 w 3798108"/>
              <a:gd name="connsiteY3" fmla="*/ 0 h 2273385"/>
            </a:gdLst>
            <a:ahLst/>
            <a:cxnLst>
              <a:cxn ang="0">
                <a:pos x="connsiteX0" y="connsiteY0"/>
              </a:cxn>
              <a:cxn ang="0">
                <a:pos x="connsiteX1" y="connsiteY1"/>
              </a:cxn>
              <a:cxn ang="0">
                <a:pos x="connsiteX2" y="connsiteY2"/>
              </a:cxn>
              <a:cxn ang="0">
                <a:pos x="connsiteX3" y="connsiteY3"/>
              </a:cxn>
            </a:cxnLst>
            <a:rect l="l" t="t" r="r" b="b"/>
            <a:pathLst>
              <a:path w="3798108" h="2273385">
                <a:moveTo>
                  <a:pt x="3798108" y="0"/>
                </a:moveTo>
                <a:lnTo>
                  <a:pt x="1848663" y="2273385"/>
                </a:lnTo>
                <a:lnTo>
                  <a:pt x="0" y="6881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wrap="square">
            <a:noAutofit/>
          </a:bodyPr>
          <a:lstStyle/>
          <a:p>
            <a:endParaRPr lang="en-US" sz="1200"/>
          </a:p>
        </p:txBody>
      </p:sp>
    </p:spTree>
    <p:extLst>
      <p:ext uri="{BB962C8B-B14F-4D97-AF65-F5344CB8AC3E}">
        <p14:creationId xmlns:p14="http://schemas.microsoft.com/office/powerpoint/2010/main" val="195491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1625D-B608-1465-42DD-0DC8179B2151}"/>
              </a:ext>
            </a:extLst>
          </p:cNvPr>
          <p:cNvSpPr>
            <a:spLocks noGrp="1"/>
          </p:cNvSpPr>
          <p:nvPr>
            <p:ph type="dt" sz="half" idx="10"/>
          </p:nvPr>
        </p:nvSpPr>
        <p:spPr/>
        <p:txBody>
          <a:bodyPr/>
          <a:lstStyle/>
          <a:p>
            <a:fld id="{7C8D7E02-BCB8-4D50-A234-369438C08659}" type="datetimeFigureOut">
              <a:rPr lang="en-US" smtClean="0"/>
              <a:t>5/10/25</a:t>
            </a:fld>
            <a:endParaRPr lang="en-US"/>
          </a:p>
        </p:txBody>
      </p:sp>
      <p:sp>
        <p:nvSpPr>
          <p:cNvPr id="3" name="Footer Placeholder 2">
            <a:extLst>
              <a:ext uri="{FF2B5EF4-FFF2-40B4-BE49-F238E27FC236}">
                <a16:creationId xmlns:a16="http://schemas.microsoft.com/office/drawing/2014/main" id="{7D31BC26-7594-4D4D-DEB1-E7BC918D511E}"/>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F00CA062-CAC7-2CA0-9359-81A7A6D8C0D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30730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8D332E-3869-CD3C-0A3D-589AB6FDE963}"/>
              </a:ext>
            </a:extLst>
          </p:cNvPr>
          <p:cNvSpPr>
            <a:spLocks noGrp="1"/>
          </p:cNvSpPr>
          <p:nvPr>
            <p:ph type="title"/>
          </p:nvPr>
        </p:nvSpPr>
        <p:spPr>
          <a:xfrm>
            <a:off x="838200" y="365125"/>
            <a:ext cx="10515600" cy="85061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9F0F03-CA03-C208-E0FF-AE261D2872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B7B34-282D-A3C4-6E3A-71C53DDB6F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E451C3-0FF4-47C4-B829-773ADF60F88C}" type="datetimeFigureOut">
              <a:rPr lang="en-US" smtClean="0"/>
              <a:t>5/10/25</a:t>
            </a:fld>
            <a:endParaRPr lang="en-US"/>
          </a:p>
        </p:txBody>
      </p:sp>
      <p:sp>
        <p:nvSpPr>
          <p:cNvPr id="5" name="Footer Placeholder 4">
            <a:extLst>
              <a:ext uri="{FF2B5EF4-FFF2-40B4-BE49-F238E27FC236}">
                <a16:creationId xmlns:a16="http://schemas.microsoft.com/office/drawing/2014/main" id="{25F4D0D7-55CD-16FB-A1F4-56B021BC75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
              </a:t>
            </a:r>
          </a:p>
        </p:txBody>
      </p:sp>
      <p:sp>
        <p:nvSpPr>
          <p:cNvPr id="6" name="Slide Number Placeholder 5">
            <a:extLst>
              <a:ext uri="{FF2B5EF4-FFF2-40B4-BE49-F238E27FC236}">
                <a16:creationId xmlns:a16="http://schemas.microsoft.com/office/drawing/2014/main" id="{6D6FD715-114D-1EE4-62F4-E0D0E58BE3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999436654"/>
      </p:ext>
    </p:extLst>
  </p:cSld>
  <p:clrMap bg1="lt1" tx1="dk1" bg2="lt2" tx2="dk2" accent1="accent1" accent2="accent2" accent3="accent3" accent4="accent4" accent5="accent5" accent6="accent6" hlink="hlink" folHlink="folHlink"/>
  <p:sldLayoutIdLst>
    <p:sldLayoutId id="2147483929" r:id="rId1"/>
    <p:sldLayoutId id="2147483941" r:id="rId2"/>
    <p:sldLayoutId id="2147483930" r:id="rId3"/>
    <p:sldLayoutId id="2147483931" r:id="rId4"/>
    <p:sldLayoutId id="2147483932" r:id="rId5"/>
    <p:sldLayoutId id="2147483933" r:id="rId6"/>
    <p:sldLayoutId id="2147483934" r:id="rId7"/>
    <p:sldLayoutId id="2147483940" r:id="rId8"/>
    <p:sldLayoutId id="2147483935" r:id="rId9"/>
    <p:sldLayoutId id="2147483936" r:id="rId10"/>
    <p:sldLayoutId id="2147483937" r:id="rId11"/>
    <p:sldLayoutId id="2147483938" r:id="rId12"/>
    <p:sldLayoutId id="2147483939" r:id="rId13"/>
  </p:sldLayoutIdLst>
  <p:hf sldNum="0" hdr="0" ftr="0" dt="0"/>
  <p:txStyles>
    <p:titleStyle>
      <a:lvl1pPr algn="l" defTabSz="914400" rtl="0" eaLnBrk="1" latinLnBrk="0" hangingPunct="1">
        <a:lnSpc>
          <a:spcPct val="90000"/>
        </a:lnSpc>
        <a:spcBef>
          <a:spcPct val="0"/>
        </a:spcBef>
        <a:buNone/>
        <a:defRPr sz="3200" b="1" kern="1200">
          <a:solidFill>
            <a:srgbClr val="3B305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slide" Target="slide25.xml"/><Relationship Id="rId1" Type="http://schemas.openxmlformats.org/officeDocument/2006/relationships/slideLayout" Target="../slideLayouts/slideLayout8.xml"/><Relationship Id="rId6" Type="http://schemas.openxmlformats.org/officeDocument/2006/relationships/slide" Target="slide27.xml"/><Relationship Id="rId5" Type="http://schemas.openxmlformats.org/officeDocument/2006/relationships/image" Target="../media/image55.png"/><Relationship Id="rId4" Type="http://schemas.openxmlformats.org/officeDocument/2006/relationships/slide" Target="slide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2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8.xml"/><Relationship Id="rId4" Type="http://schemas.openxmlformats.org/officeDocument/2006/relationships/image" Target="../media/image6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1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17" Type="http://schemas.openxmlformats.org/officeDocument/2006/relationships/image" Target="../media/image29.sv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5.svg"/><Relationship Id="rId21" Type="http://schemas.openxmlformats.org/officeDocument/2006/relationships/image" Target="../media/image33.svg"/><Relationship Id="rId7" Type="http://schemas.openxmlformats.org/officeDocument/2006/relationships/image" Target="../media/image19.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4.png"/><Relationship Id="rId16" Type="http://schemas.openxmlformats.org/officeDocument/2006/relationships/image" Target="../media/image26.png"/><Relationship Id="rId20"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31.svg"/><Relationship Id="rId5" Type="http://schemas.openxmlformats.org/officeDocument/2006/relationships/image" Target="../media/image17.svg"/><Relationship Id="rId15" Type="http://schemas.openxmlformats.org/officeDocument/2006/relationships/image" Target="../media/image25.svg"/><Relationship Id="rId10" Type="http://schemas.openxmlformats.org/officeDocument/2006/relationships/image" Target="../media/image30.png"/><Relationship Id="rId19" Type="http://schemas.openxmlformats.org/officeDocument/2006/relationships/image" Target="../media/image29.sv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16.png"/><Relationship Id="rId16"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20.png"/><Relationship Id="rId11" Type="http://schemas.openxmlformats.org/officeDocument/2006/relationships/image" Target="../media/image27.svg"/><Relationship Id="rId5" Type="http://schemas.openxmlformats.org/officeDocument/2006/relationships/image" Target="../media/image31.svg"/><Relationship Id="rId15" Type="http://schemas.openxmlformats.org/officeDocument/2006/relationships/image" Target="../media/image35.svg"/><Relationship Id="rId10" Type="http://schemas.openxmlformats.org/officeDocument/2006/relationships/image" Target="../media/image26.png"/><Relationship Id="rId4" Type="http://schemas.openxmlformats.org/officeDocument/2006/relationships/image" Target="../media/image30.png"/><Relationship Id="rId9" Type="http://schemas.openxmlformats.org/officeDocument/2006/relationships/image" Target="../media/image25.svg"/><Relationship Id="rId1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18" Type="http://schemas.openxmlformats.org/officeDocument/2006/relationships/image" Target="../media/image50.svg"/><Relationship Id="rId3" Type="http://schemas.openxmlformats.org/officeDocument/2006/relationships/image" Target="../media/image37.svg"/><Relationship Id="rId7" Type="http://schemas.openxmlformats.org/officeDocument/2006/relationships/image" Target="../media/image31.sv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6.png"/><Relationship Id="rId16" Type="http://schemas.openxmlformats.org/officeDocument/2006/relationships/image" Target="../media/image48.png"/><Relationship Id="rId20" Type="http://schemas.openxmlformats.org/officeDocument/2006/relationships/image" Target="../media/image52.svg"/><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43.svg"/><Relationship Id="rId5" Type="http://schemas.openxmlformats.org/officeDocument/2006/relationships/image" Target="../media/image39.svg"/><Relationship Id="rId15" Type="http://schemas.openxmlformats.org/officeDocument/2006/relationships/image" Target="../media/image47.sv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8.png"/><Relationship Id="rId9" Type="http://schemas.openxmlformats.org/officeDocument/2006/relationships/image" Target="../media/image41.svg"/><Relationship Id="rId1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2A4301-5718-2CFE-CC8D-FDFFBE0C3A2B}"/>
              </a:ext>
            </a:extLst>
          </p:cNvPr>
          <p:cNvSpPr>
            <a:spLocks noGrp="1"/>
          </p:cNvSpPr>
          <p:nvPr>
            <p:ph type="title"/>
          </p:nvPr>
        </p:nvSpPr>
        <p:spPr/>
        <p:txBody>
          <a:bodyPr>
            <a:normAutofit/>
          </a:bodyPr>
          <a:lstStyle/>
          <a:p>
            <a:r>
              <a:rPr lang="en-US"/>
              <a:t>Trust Bank – Lending Modernization</a:t>
            </a:r>
          </a:p>
        </p:txBody>
      </p:sp>
      <p:sp>
        <p:nvSpPr>
          <p:cNvPr id="5" name="Text Placeholder 4">
            <a:extLst>
              <a:ext uri="{FF2B5EF4-FFF2-40B4-BE49-F238E27FC236}">
                <a16:creationId xmlns:a16="http://schemas.microsoft.com/office/drawing/2014/main" id="{11519715-6471-1940-6A6C-0F1896B52B07}"/>
              </a:ext>
            </a:extLst>
          </p:cNvPr>
          <p:cNvSpPr>
            <a:spLocks noGrp="1"/>
          </p:cNvSpPr>
          <p:nvPr>
            <p:ph type="body" idx="1"/>
          </p:nvPr>
        </p:nvSpPr>
        <p:spPr/>
        <p:txBody>
          <a:bodyPr/>
          <a:lstStyle/>
          <a:p>
            <a:r>
              <a:rPr lang="en-US"/>
              <a:t>MKT 6364.501 S’25 – BY “AI TRESPASSERS”</a:t>
            </a:r>
          </a:p>
        </p:txBody>
      </p:sp>
      <p:grpSp>
        <p:nvGrpSpPr>
          <p:cNvPr id="18" name="Group 17">
            <a:extLst>
              <a:ext uri="{FF2B5EF4-FFF2-40B4-BE49-F238E27FC236}">
                <a16:creationId xmlns:a16="http://schemas.microsoft.com/office/drawing/2014/main" id="{6485EE12-DF07-C0B8-1BBF-1FB95882C91C}"/>
              </a:ext>
            </a:extLst>
          </p:cNvPr>
          <p:cNvGrpSpPr/>
          <p:nvPr/>
        </p:nvGrpSpPr>
        <p:grpSpPr>
          <a:xfrm>
            <a:off x="937057" y="5712199"/>
            <a:ext cx="4762964" cy="1019505"/>
            <a:chOff x="2176270" y="5752392"/>
            <a:chExt cx="4762964" cy="1019505"/>
          </a:xfrm>
        </p:grpSpPr>
        <p:grpSp>
          <p:nvGrpSpPr>
            <p:cNvPr id="6" name="Group 5">
              <a:extLst>
                <a:ext uri="{FF2B5EF4-FFF2-40B4-BE49-F238E27FC236}">
                  <a16:creationId xmlns:a16="http://schemas.microsoft.com/office/drawing/2014/main" id="{8F07D1FC-7C28-67AB-73F6-D62AC392522A}"/>
                </a:ext>
              </a:extLst>
            </p:cNvPr>
            <p:cNvGrpSpPr/>
            <p:nvPr/>
          </p:nvGrpSpPr>
          <p:grpSpPr>
            <a:xfrm>
              <a:off x="2176270" y="5752392"/>
              <a:ext cx="2381964" cy="458203"/>
              <a:chOff x="9274088" y="4579516"/>
              <a:chExt cx="2381964" cy="458203"/>
            </a:xfrm>
          </p:grpSpPr>
          <p:sp>
            <p:nvSpPr>
              <p:cNvPr id="7" name="TextBox 6">
                <a:extLst>
                  <a:ext uri="{FF2B5EF4-FFF2-40B4-BE49-F238E27FC236}">
                    <a16:creationId xmlns:a16="http://schemas.microsoft.com/office/drawing/2014/main" id="{6B24093B-2C7F-A077-9009-94C4BC864AE6}"/>
                  </a:ext>
                </a:extLst>
              </p:cNvPr>
              <p:cNvSpPr txBox="1"/>
              <p:nvPr/>
            </p:nvSpPr>
            <p:spPr>
              <a:xfrm>
                <a:off x="9735812" y="4676679"/>
                <a:ext cx="1920240" cy="261610"/>
              </a:xfrm>
              <a:prstGeom prst="rect">
                <a:avLst/>
              </a:prstGeom>
              <a:noFill/>
            </p:spPr>
            <p:txBody>
              <a:bodyPr wrap="square" lIns="91440" tIns="45720" rIns="91440" bIns="45720" anchor="t">
                <a:spAutoFit/>
              </a:bodyPr>
              <a:lstStyle/>
              <a:p>
                <a:r>
                  <a:rPr lang="en-US" sz="1050" i="0" u="none" strike="noStrike">
                    <a:solidFill>
                      <a:schemeClr val="bg1"/>
                    </a:solidFill>
                    <a:effectLst/>
                  </a:rPr>
                  <a:t>Priyadarshan</a:t>
                </a:r>
                <a:r>
                  <a:rPr lang="en-US" sz="1050">
                    <a:solidFill>
                      <a:schemeClr val="bg1"/>
                    </a:solidFill>
                  </a:rPr>
                  <a:t> </a:t>
                </a:r>
                <a:r>
                  <a:rPr lang="en-US" sz="1100">
                    <a:solidFill>
                      <a:schemeClr val="bg1"/>
                    </a:solidFill>
                  </a:rPr>
                  <a:t>Parida</a:t>
                </a:r>
                <a:endParaRPr lang="en-US" sz="1050">
                  <a:solidFill>
                    <a:schemeClr val="bg1"/>
                  </a:solidFill>
                  <a:effectLst/>
                </a:endParaRPr>
              </a:p>
            </p:txBody>
          </p:sp>
          <p:pic>
            <p:nvPicPr>
              <p:cNvPr id="8" name="Picture 7" descr="A person standing in front of trees&#10;&#10;Description automatically generated">
                <a:extLst>
                  <a:ext uri="{FF2B5EF4-FFF2-40B4-BE49-F238E27FC236}">
                    <a16:creationId xmlns:a16="http://schemas.microsoft.com/office/drawing/2014/main" id="{F5BB94BB-9FD6-C9E5-E20A-FF676CDB2AAF}"/>
                  </a:ext>
                </a:extLst>
              </p:cNvPr>
              <p:cNvPicPr>
                <a:picLocks noChangeAspect="1"/>
              </p:cNvPicPr>
              <p:nvPr/>
            </p:nvPicPr>
            <p:blipFill>
              <a:blip r:embed="rId3"/>
              <a:srcRect l="36188" t="26165" r="10755" b="20156"/>
              <a:stretch/>
            </p:blipFill>
            <p:spPr>
              <a:xfrm>
                <a:off x="9274088" y="4579516"/>
                <a:ext cx="457200" cy="45820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a:extLst>
                <a:ext uri="{FF2B5EF4-FFF2-40B4-BE49-F238E27FC236}">
                  <a16:creationId xmlns:a16="http://schemas.microsoft.com/office/drawing/2014/main" id="{B52674B1-F7C4-B2B9-B962-58DBC1E01E43}"/>
                </a:ext>
              </a:extLst>
            </p:cNvPr>
            <p:cNvGrpSpPr/>
            <p:nvPr/>
          </p:nvGrpSpPr>
          <p:grpSpPr>
            <a:xfrm>
              <a:off x="2184354" y="6314697"/>
              <a:ext cx="2378404" cy="457200"/>
              <a:chOff x="9157616" y="5800089"/>
              <a:chExt cx="2378404" cy="457200"/>
            </a:xfrm>
          </p:grpSpPr>
          <p:sp>
            <p:nvSpPr>
              <p:cNvPr id="10" name="TextBox 9">
                <a:extLst>
                  <a:ext uri="{FF2B5EF4-FFF2-40B4-BE49-F238E27FC236}">
                    <a16:creationId xmlns:a16="http://schemas.microsoft.com/office/drawing/2014/main" id="{548EB24E-5BAA-542D-9268-92B877CD2F58}"/>
                  </a:ext>
                </a:extLst>
              </p:cNvPr>
              <p:cNvSpPr txBox="1"/>
              <p:nvPr/>
            </p:nvSpPr>
            <p:spPr>
              <a:xfrm>
                <a:off x="9615780" y="5875577"/>
                <a:ext cx="1920240" cy="261610"/>
              </a:xfrm>
              <a:prstGeom prst="rect">
                <a:avLst/>
              </a:prstGeom>
              <a:noFill/>
            </p:spPr>
            <p:txBody>
              <a:bodyPr wrap="square" lIns="91440" tIns="45720" rIns="91440" bIns="45720" anchor="t">
                <a:spAutoFit/>
              </a:bodyPr>
              <a:lstStyle/>
              <a:p>
                <a:r>
                  <a:rPr lang="en-US" sz="1050">
                    <a:solidFill>
                      <a:schemeClr val="bg1"/>
                    </a:solidFill>
                  </a:rPr>
                  <a:t>Silvia</a:t>
                </a:r>
                <a:r>
                  <a:rPr lang="en-US" sz="1050" b="0" i="0" u="none" strike="noStrike">
                    <a:solidFill>
                      <a:schemeClr val="bg1"/>
                    </a:solidFill>
                    <a:effectLst/>
                  </a:rPr>
                  <a:t> </a:t>
                </a:r>
                <a:r>
                  <a:rPr lang="en-US" sz="1100">
                    <a:solidFill>
                      <a:schemeClr val="bg1"/>
                    </a:solidFill>
                  </a:rPr>
                  <a:t>Rojas Menjivar</a:t>
                </a:r>
                <a:endParaRPr lang="en-US" sz="1050" b="0">
                  <a:solidFill>
                    <a:schemeClr val="bg1"/>
                  </a:solidFill>
                  <a:effectLst/>
                </a:endParaRPr>
              </a:p>
            </p:txBody>
          </p:sp>
          <p:pic>
            <p:nvPicPr>
              <p:cNvPr id="11" name="Picture 10" descr="A person smiling at camera&#10;&#10;AI-generated content may be incorrect.">
                <a:extLst>
                  <a:ext uri="{FF2B5EF4-FFF2-40B4-BE49-F238E27FC236}">
                    <a16:creationId xmlns:a16="http://schemas.microsoft.com/office/drawing/2014/main" id="{C45B0F29-5C60-320C-80FA-4BEFFFA0F413}"/>
                  </a:ext>
                </a:extLst>
              </p:cNvPr>
              <p:cNvPicPr>
                <a:picLocks/>
              </p:cNvPicPr>
              <p:nvPr/>
            </p:nvPicPr>
            <p:blipFill>
              <a:blip r:embed="rId4"/>
              <a:stretch>
                <a:fillRect/>
              </a:stretch>
            </p:blipFill>
            <p:spPr>
              <a:xfrm>
                <a:off x="9157616" y="5800089"/>
                <a:ext cx="457200" cy="457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2" name="Group 11">
              <a:extLst>
                <a:ext uri="{FF2B5EF4-FFF2-40B4-BE49-F238E27FC236}">
                  <a16:creationId xmlns:a16="http://schemas.microsoft.com/office/drawing/2014/main" id="{36A2CF31-0680-2F34-F6D4-00F1A3690B15}"/>
                </a:ext>
              </a:extLst>
            </p:cNvPr>
            <p:cNvGrpSpPr/>
            <p:nvPr/>
          </p:nvGrpSpPr>
          <p:grpSpPr>
            <a:xfrm>
              <a:off x="4558234" y="6273115"/>
              <a:ext cx="2377440" cy="457200"/>
              <a:chOff x="9157616" y="4776480"/>
              <a:chExt cx="2377440" cy="457200"/>
            </a:xfrm>
          </p:grpSpPr>
          <p:sp>
            <p:nvSpPr>
              <p:cNvPr id="13" name="TextBox 12">
                <a:extLst>
                  <a:ext uri="{FF2B5EF4-FFF2-40B4-BE49-F238E27FC236}">
                    <a16:creationId xmlns:a16="http://schemas.microsoft.com/office/drawing/2014/main" id="{9879E7F3-F8EF-1ABB-3EDB-07463EEC6AF7}"/>
                  </a:ext>
                </a:extLst>
              </p:cNvPr>
              <p:cNvSpPr txBox="1"/>
              <p:nvPr/>
            </p:nvSpPr>
            <p:spPr>
              <a:xfrm>
                <a:off x="9614816" y="4874275"/>
                <a:ext cx="1920240" cy="261610"/>
              </a:xfrm>
              <a:prstGeom prst="rect">
                <a:avLst/>
              </a:prstGeom>
              <a:noFill/>
            </p:spPr>
            <p:txBody>
              <a:bodyPr wrap="square" lIns="91440" tIns="45720" rIns="91440" bIns="45720" anchor="t">
                <a:spAutoFit/>
              </a:bodyPr>
              <a:lstStyle/>
              <a:p>
                <a:r>
                  <a:rPr lang="en-US" sz="1050">
                    <a:solidFill>
                      <a:schemeClr val="bg1"/>
                    </a:solidFill>
                  </a:rPr>
                  <a:t>Vaishnavi</a:t>
                </a:r>
                <a:r>
                  <a:rPr lang="en-US" sz="1050" b="0" i="0" u="none" strike="noStrike">
                    <a:solidFill>
                      <a:schemeClr val="bg1"/>
                    </a:solidFill>
                    <a:effectLst/>
                  </a:rPr>
                  <a:t> Suresh</a:t>
                </a:r>
                <a:r>
                  <a:rPr lang="en-US" sz="1050">
                    <a:solidFill>
                      <a:schemeClr val="bg1"/>
                    </a:solidFill>
                  </a:rPr>
                  <a:t> I</a:t>
                </a:r>
                <a:r>
                  <a:rPr lang="en-US" sz="1100">
                    <a:solidFill>
                      <a:schemeClr val="bg1"/>
                    </a:solidFill>
                  </a:rPr>
                  <a:t>yer</a:t>
                </a:r>
                <a:endParaRPr lang="en-US" sz="1050" b="0" i="0" u="none" strike="noStrike">
                  <a:solidFill>
                    <a:schemeClr val="bg1"/>
                  </a:solidFill>
                  <a:effectLst/>
                </a:endParaRPr>
              </a:p>
            </p:txBody>
          </p:sp>
          <p:pic>
            <p:nvPicPr>
              <p:cNvPr id="14" name="Picture 13" descr="A person sitting outside smiling&#10;&#10;AI-generated content may be incorrect.">
                <a:extLst>
                  <a:ext uri="{FF2B5EF4-FFF2-40B4-BE49-F238E27FC236}">
                    <a16:creationId xmlns:a16="http://schemas.microsoft.com/office/drawing/2014/main" id="{68B59937-DF44-8CB3-BB9B-71781B3034FA}"/>
                  </a:ext>
                </a:extLst>
              </p:cNvPr>
              <p:cNvPicPr>
                <a:picLocks/>
              </p:cNvPicPr>
              <p:nvPr/>
            </p:nvPicPr>
            <p:blipFill>
              <a:blip r:embed="rId5"/>
              <a:srcRect t="78" b="78"/>
              <a:stretch>
                <a:fillRect/>
              </a:stretch>
            </p:blipFill>
            <p:spPr>
              <a:xfrm>
                <a:off x="9157616" y="4776480"/>
                <a:ext cx="457200" cy="457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5" name="Group 14">
              <a:extLst>
                <a:ext uri="{FF2B5EF4-FFF2-40B4-BE49-F238E27FC236}">
                  <a16:creationId xmlns:a16="http://schemas.microsoft.com/office/drawing/2014/main" id="{E57EC090-48B1-B607-3BFF-EE6AFF46F462}"/>
                </a:ext>
              </a:extLst>
            </p:cNvPr>
            <p:cNvGrpSpPr/>
            <p:nvPr/>
          </p:nvGrpSpPr>
          <p:grpSpPr>
            <a:xfrm>
              <a:off x="4561794" y="5753395"/>
              <a:ext cx="2377440" cy="457200"/>
              <a:chOff x="9430846" y="3482056"/>
              <a:chExt cx="2377440" cy="457200"/>
            </a:xfrm>
          </p:grpSpPr>
          <p:sp>
            <p:nvSpPr>
              <p:cNvPr id="16" name="TextBox 15">
                <a:extLst>
                  <a:ext uri="{FF2B5EF4-FFF2-40B4-BE49-F238E27FC236}">
                    <a16:creationId xmlns:a16="http://schemas.microsoft.com/office/drawing/2014/main" id="{3BFA964F-6F85-53C7-F59A-877786C91A90}"/>
                  </a:ext>
                </a:extLst>
              </p:cNvPr>
              <p:cNvSpPr txBox="1"/>
              <p:nvPr/>
            </p:nvSpPr>
            <p:spPr>
              <a:xfrm>
                <a:off x="9888046" y="3577434"/>
                <a:ext cx="1920240" cy="261610"/>
              </a:xfrm>
              <a:prstGeom prst="rect">
                <a:avLst/>
              </a:prstGeom>
              <a:noFill/>
            </p:spPr>
            <p:txBody>
              <a:bodyPr wrap="square">
                <a:spAutoFit/>
              </a:bodyPr>
              <a:lstStyle/>
              <a:p>
                <a:pPr rtl="0">
                  <a:spcBef>
                    <a:spcPts val="0"/>
                  </a:spcBef>
                  <a:spcAft>
                    <a:spcPts val="0"/>
                  </a:spcAft>
                </a:pPr>
                <a:r>
                  <a:rPr lang="en-US" sz="1050" b="0" i="0" u="none" strike="noStrike">
                    <a:solidFill>
                      <a:schemeClr val="bg1"/>
                    </a:solidFill>
                    <a:effectLst/>
                  </a:rPr>
                  <a:t>Sunayana Jana</a:t>
                </a:r>
                <a:endParaRPr lang="en-US" sz="1050" b="0">
                  <a:solidFill>
                    <a:schemeClr val="bg1"/>
                  </a:solidFill>
                  <a:effectLst/>
                </a:endParaRPr>
              </a:p>
            </p:txBody>
          </p:sp>
          <p:pic>
            <p:nvPicPr>
              <p:cNvPr id="17" name="Picture 16">
                <a:extLst>
                  <a:ext uri="{FF2B5EF4-FFF2-40B4-BE49-F238E27FC236}">
                    <a16:creationId xmlns:a16="http://schemas.microsoft.com/office/drawing/2014/main" id="{3A3508BB-8350-0387-5934-3366AB243527}"/>
                  </a:ext>
                </a:extLst>
              </p:cNvPr>
              <p:cNvPicPr>
                <a:picLocks noChangeAspect="1"/>
              </p:cNvPicPr>
              <p:nvPr/>
            </p:nvPicPr>
            <p:blipFill>
              <a:blip r:embed="rId6"/>
              <a:srcRect l="31786" t="1152" r="5581" b="15337"/>
              <a:stretch/>
            </p:blipFill>
            <p:spPr>
              <a:xfrm>
                <a:off x="9430846" y="3482056"/>
                <a:ext cx="457200" cy="457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spTree>
    <p:extLst>
      <p:ext uri="{BB962C8B-B14F-4D97-AF65-F5344CB8AC3E}">
        <p14:creationId xmlns:p14="http://schemas.microsoft.com/office/powerpoint/2010/main" val="1539564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67E42-A824-BF69-BE78-D87E63504E8F}"/>
              </a:ext>
            </a:extLst>
          </p:cNvPr>
          <p:cNvSpPr>
            <a:spLocks noGrp="1"/>
          </p:cNvSpPr>
          <p:nvPr>
            <p:ph type="title"/>
          </p:nvPr>
        </p:nvSpPr>
        <p:spPr/>
        <p:txBody>
          <a:bodyPr/>
          <a:lstStyle/>
          <a:p>
            <a:r>
              <a:rPr lang="en-US"/>
              <a:t>Data Inspection &amp; Cleaning</a:t>
            </a:r>
          </a:p>
        </p:txBody>
      </p:sp>
      <p:sp>
        <p:nvSpPr>
          <p:cNvPr id="132" name="Teardrop 131">
            <a:extLst>
              <a:ext uri="{FF2B5EF4-FFF2-40B4-BE49-F238E27FC236}">
                <a16:creationId xmlns:a16="http://schemas.microsoft.com/office/drawing/2014/main" id="{DD9F67BF-6FD3-B916-1A43-53D5643D4C1C}"/>
              </a:ext>
            </a:extLst>
          </p:cNvPr>
          <p:cNvSpPr>
            <a:spLocks noChangeAspect="1"/>
          </p:cNvSpPr>
          <p:nvPr/>
        </p:nvSpPr>
        <p:spPr>
          <a:xfrm>
            <a:off x="1415845" y="1553496"/>
            <a:ext cx="822960" cy="822960"/>
          </a:xfrm>
          <a:prstGeom prst="teardrop">
            <a:avLst/>
          </a:prstGeom>
          <a:solidFill>
            <a:schemeClr val="tx2"/>
          </a:solidFill>
          <a:ln>
            <a:no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32">
            <a:extLst>
              <a:ext uri="{FF2B5EF4-FFF2-40B4-BE49-F238E27FC236}">
                <a16:creationId xmlns:a16="http://schemas.microsoft.com/office/drawing/2014/main" id="{820A31D4-7AFE-D1AC-1958-10E0246A3819}"/>
              </a:ext>
            </a:extLst>
          </p:cNvPr>
          <p:cNvSpPr/>
          <p:nvPr/>
        </p:nvSpPr>
        <p:spPr>
          <a:xfrm>
            <a:off x="1501077" y="1641162"/>
            <a:ext cx="652496" cy="652278"/>
          </a:xfrm>
          <a:custGeom>
            <a:avLst/>
            <a:gdLst>
              <a:gd name="connsiteX0" fmla="*/ 80374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4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4" y="40173"/>
                </a:moveTo>
                <a:cubicBezTo>
                  <a:pt x="80374" y="62360"/>
                  <a:pt x="62382" y="80346"/>
                  <a:pt x="40187" y="80346"/>
                </a:cubicBezTo>
                <a:cubicBezTo>
                  <a:pt x="17992" y="80346"/>
                  <a:pt x="0" y="62360"/>
                  <a:pt x="0" y="40173"/>
                </a:cubicBezTo>
                <a:cubicBezTo>
                  <a:pt x="0" y="17986"/>
                  <a:pt x="17992" y="0"/>
                  <a:pt x="40187" y="0"/>
                </a:cubicBezTo>
                <a:cubicBezTo>
                  <a:pt x="62382" y="0"/>
                  <a:pt x="80374" y="17986"/>
                  <a:pt x="80374" y="40173"/>
                </a:cubicBezTo>
                <a:close/>
              </a:path>
            </a:pathLst>
          </a:custGeom>
          <a:solidFill>
            <a:srgbClr val="FFFFFF"/>
          </a:solidFill>
          <a:ln w="0" cap="flat">
            <a:noFill/>
            <a:prstDash val="solid"/>
            <a:miter/>
          </a:ln>
        </p:spPr>
        <p:txBody>
          <a:bodyPr rtlCol="0" anchor="ctr"/>
          <a:lstStyle/>
          <a:p>
            <a:pPr algn="ctr"/>
            <a:r>
              <a:rPr lang="en-US" b="1">
                <a:solidFill>
                  <a:schemeClr val="bg2">
                    <a:lumMod val="25000"/>
                  </a:schemeClr>
                </a:solidFill>
              </a:rPr>
              <a:t>1</a:t>
            </a:r>
          </a:p>
        </p:txBody>
      </p:sp>
      <p:sp>
        <p:nvSpPr>
          <p:cNvPr id="137" name="TextBox 136">
            <a:extLst>
              <a:ext uri="{FF2B5EF4-FFF2-40B4-BE49-F238E27FC236}">
                <a16:creationId xmlns:a16="http://schemas.microsoft.com/office/drawing/2014/main" id="{99BED92A-018A-3D03-340D-7597E03CEBB1}"/>
              </a:ext>
            </a:extLst>
          </p:cNvPr>
          <p:cNvSpPr txBox="1"/>
          <p:nvPr/>
        </p:nvSpPr>
        <p:spPr>
          <a:xfrm>
            <a:off x="2459662" y="1564151"/>
            <a:ext cx="4060968" cy="801650"/>
          </a:xfrm>
          <a:prstGeom prst="rect">
            <a:avLst/>
          </a:prstGeom>
          <a:noFill/>
          <a:ln>
            <a:noFill/>
          </a:ln>
        </p:spPr>
        <p:txBody>
          <a:bodyPr wrap="square" anchor="t">
            <a:noAutofit/>
          </a:bodyPr>
          <a:lstStyle/>
          <a:p>
            <a:pPr>
              <a:spcAft>
                <a:spcPts val="600"/>
              </a:spcAft>
            </a:pPr>
            <a:r>
              <a:rPr lang="en-US" sz="1200" b="1">
                <a:solidFill>
                  <a:schemeClr val="tx2">
                    <a:lumMod val="75000"/>
                  </a:schemeClr>
                </a:solidFill>
              </a:rPr>
              <a:t>Observe</a:t>
            </a:r>
          </a:p>
          <a:p>
            <a:pPr>
              <a:spcAft>
                <a:spcPts val="600"/>
              </a:spcAft>
            </a:pPr>
            <a:r>
              <a:rPr lang="en-US" sz="1100" b="0" i="0">
                <a:effectLst/>
              </a:rPr>
              <a:t>Inspect features and distinguish as Categorical and numerical.</a:t>
            </a:r>
          </a:p>
        </p:txBody>
      </p:sp>
      <p:graphicFrame>
        <p:nvGraphicFramePr>
          <p:cNvPr id="138" name="Table 137">
            <a:extLst>
              <a:ext uri="{FF2B5EF4-FFF2-40B4-BE49-F238E27FC236}">
                <a16:creationId xmlns:a16="http://schemas.microsoft.com/office/drawing/2014/main" id="{FC8F7071-27B8-EFEC-DB8D-80F45EA3B8EF}"/>
              </a:ext>
            </a:extLst>
          </p:cNvPr>
          <p:cNvGraphicFramePr>
            <a:graphicFrameLocks noGrp="1"/>
          </p:cNvGraphicFramePr>
          <p:nvPr>
            <p:extLst>
              <p:ext uri="{D42A27DB-BD31-4B8C-83A1-F6EECF244321}">
                <p14:modId xmlns:p14="http://schemas.microsoft.com/office/powerpoint/2010/main" val="1156898722"/>
              </p:ext>
            </p:extLst>
          </p:nvPr>
        </p:nvGraphicFramePr>
        <p:xfrm>
          <a:off x="6957797" y="1356337"/>
          <a:ext cx="3657600" cy="822960"/>
        </p:xfrm>
        <a:graphic>
          <a:graphicData uri="http://schemas.openxmlformats.org/drawingml/2006/table">
            <a:tbl>
              <a:tblPr firstRow="1" bandRow="1">
                <a:noFill/>
                <a:tableStyleId>{5C22544A-7EE6-4342-B048-85BDC9FD1C3A}</a:tableStyleId>
              </a:tblPr>
              <a:tblGrid>
                <a:gridCol w="1828800">
                  <a:extLst>
                    <a:ext uri="{9D8B030D-6E8A-4147-A177-3AD203B41FA5}">
                      <a16:colId xmlns:a16="http://schemas.microsoft.com/office/drawing/2014/main" val="1380022016"/>
                    </a:ext>
                  </a:extLst>
                </a:gridCol>
                <a:gridCol w="1828800">
                  <a:extLst>
                    <a:ext uri="{9D8B030D-6E8A-4147-A177-3AD203B41FA5}">
                      <a16:colId xmlns:a16="http://schemas.microsoft.com/office/drawing/2014/main" val="3912602681"/>
                    </a:ext>
                  </a:extLst>
                </a:gridCol>
              </a:tblGrid>
              <a:tr h="365760">
                <a:tc>
                  <a:txBody>
                    <a:bodyPr/>
                    <a:lstStyle/>
                    <a:p>
                      <a:pPr algn="ctr" fontAlgn="ctr"/>
                      <a:r>
                        <a:rPr lang="en-US" sz="900" b="1" i="0" u="none" strike="noStrike" cap="none" spc="0">
                          <a:solidFill>
                            <a:schemeClr val="tx1"/>
                          </a:solidFill>
                          <a:effectLst/>
                          <a:latin typeface="+mn-lt"/>
                        </a:rPr>
                        <a:t>Categorical Features</a:t>
                      </a:r>
                    </a:p>
                  </a:txBody>
                  <a:tcPr anchor="ctr">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i="0" u="none" strike="noStrike" cap="none" spc="0">
                          <a:solidFill>
                            <a:schemeClr val="tx1"/>
                          </a:solidFill>
                          <a:effectLst/>
                          <a:latin typeface="+mn-lt"/>
                        </a:rPr>
                        <a:t>Numerical Features</a:t>
                      </a:r>
                    </a:p>
                  </a:txBody>
                  <a:tcPr anchor="ctr">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744440095"/>
                  </a:ext>
                </a:extLst>
              </a:tr>
              <a:tr h="4572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Purpose of Loan, Payment status of previous credits</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20000"/>
                        <a:lumOff val="80000"/>
                        <a:alpha val="4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Duration of credit (months), Age (in years)</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extLst>
                  <a:ext uri="{0D108BD9-81ED-4DB2-BD59-A6C34878D82A}">
                    <a16:rowId xmlns:a16="http://schemas.microsoft.com/office/drawing/2014/main" val="1382399421"/>
                  </a:ext>
                </a:extLst>
              </a:tr>
            </a:tbl>
          </a:graphicData>
        </a:graphic>
      </p:graphicFrame>
      <p:sp>
        <p:nvSpPr>
          <p:cNvPr id="139" name="Teardrop 138">
            <a:extLst>
              <a:ext uri="{FF2B5EF4-FFF2-40B4-BE49-F238E27FC236}">
                <a16:creationId xmlns:a16="http://schemas.microsoft.com/office/drawing/2014/main" id="{23D61032-CAC8-2BD6-289F-875BA590279B}"/>
              </a:ext>
            </a:extLst>
          </p:cNvPr>
          <p:cNvSpPr>
            <a:spLocks noChangeAspect="1"/>
          </p:cNvSpPr>
          <p:nvPr/>
        </p:nvSpPr>
        <p:spPr>
          <a:xfrm>
            <a:off x="1415845" y="2791377"/>
            <a:ext cx="822960" cy="822960"/>
          </a:xfrm>
          <a:prstGeom prst="teardrop">
            <a:avLst/>
          </a:prstGeom>
          <a:solidFill>
            <a:schemeClr val="tx2"/>
          </a:solidFill>
          <a:ln>
            <a:no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Freeform 139">
            <a:extLst>
              <a:ext uri="{FF2B5EF4-FFF2-40B4-BE49-F238E27FC236}">
                <a16:creationId xmlns:a16="http://schemas.microsoft.com/office/drawing/2014/main" id="{A6E81F03-27C8-45C4-9BDB-DF54808EC9E8}"/>
              </a:ext>
            </a:extLst>
          </p:cNvPr>
          <p:cNvSpPr/>
          <p:nvPr/>
        </p:nvSpPr>
        <p:spPr>
          <a:xfrm>
            <a:off x="1501077" y="2879043"/>
            <a:ext cx="652496" cy="652278"/>
          </a:xfrm>
          <a:custGeom>
            <a:avLst/>
            <a:gdLst>
              <a:gd name="connsiteX0" fmla="*/ 80374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4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4" y="40173"/>
                </a:moveTo>
                <a:cubicBezTo>
                  <a:pt x="80374" y="62360"/>
                  <a:pt x="62382" y="80346"/>
                  <a:pt x="40187" y="80346"/>
                </a:cubicBezTo>
                <a:cubicBezTo>
                  <a:pt x="17992" y="80346"/>
                  <a:pt x="0" y="62360"/>
                  <a:pt x="0" y="40173"/>
                </a:cubicBezTo>
                <a:cubicBezTo>
                  <a:pt x="0" y="17986"/>
                  <a:pt x="17992" y="0"/>
                  <a:pt x="40187" y="0"/>
                </a:cubicBezTo>
                <a:cubicBezTo>
                  <a:pt x="62382" y="0"/>
                  <a:pt x="80374" y="17986"/>
                  <a:pt x="80374" y="40173"/>
                </a:cubicBezTo>
                <a:close/>
              </a:path>
            </a:pathLst>
          </a:custGeom>
          <a:solidFill>
            <a:srgbClr val="FFFFFF"/>
          </a:solidFill>
          <a:ln w="0" cap="flat">
            <a:noFill/>
            <a:prstDash val="solid"/>
            <a:miter/>
          </a:ln>
        </p:spPr>
        <p:txBody>
          <a:bodyPr rtlCol="0" anchor="ctr"/>
          <a:lstStyle/>
          <a:p>
            <a:pPr algn="ctr"/>
            <a:r>
              <a:rPr lang="en-US" b="1">
                <a:solidFill>
                  <a:schemeClr val="bg2">
                    <a:lumMod val="25000"/>
                  </a:schemeClr>
                </a:solidFill>
              </a:rPr>
              <a:t>2</a:t>
            </a:r>
          </a:p>
        </p:txBody>
      </p:sp>
      <p:sp>
        <p:nvSpPr>
          <p:cNvPr id="141" name="TextBox 140">
            <a:extLst>
              <a:ext uri="{FF2B5EF4-FFF2-40B4-BE49-F238E27FC236}">
                <a16:creationId xmlns:a16="http://schemas.microsoft.com/office/drawing/2014/main" id="{60C8A9CF-FC17-7DF3-7952-E98E06B41DB1}"/>
              </a:ext>
            </a:extLst>
          </p:cNvPr>
          <p:cNvSpPr txBox="1"/>
          <p:nvPr/>
        </p:nvSpPr>
        <p:spPr>
          <a:xfrm>
            <a:off x="2459662" y="2802032"/>
            <a:ext cx="4060968" cy="801650"/>
          </a:xfrm>
          <a:prstGeom prst="rect">
            <a:avLst/>
          </a:prstGeom>
          <a:noFill/>
          <a:ln>
            <a:noFill/>
          </a:ln>
        </p:spPr>
        <p:txBody>
          <a:bodyPr wrap="square" anchor="t">
            <a:noAutofit/>
          </a:bodyPr>
          <a:lstStyle/>
          <a:p>
            <a:pPr>
              <a:spcAft>
                <a:spcPts val="600"/>
              </a:spcAft>
            </a:pPr>
            <a:r>
              <a:rPr lang="en-US" sz="1200" b="1">
                <a:solidFill>
                  <a:schemeClr val="tx2">
                    <a:lumMod val="75000"/>
                  </a:schemeClr>
                </a:solidFill>
              </a:rPr>
              <a:t>Data Type and Consistency Checks</a:t>
            </a:r>
          </a:p>
          <a:p>
            <a:pPr>
              <a:spcAft>
                <a:spcPts val="600"/>
              </a:spcAft>
            </a:pPr>
            <a:r>
              <a:rPr lang="en-US" sz="1100" b="0" i="0">
                <a:effectLst/>
              </a:rPr>
              <a:t>Check for data types and ensure consistency based on the data definition. Make corrections or gather insights for future stages.</a:t>
            </a:r>
          </a:p>
        </p:txBody>
      </p:sp>
      <p:graphicFrame>
        <p:nvGraphicFramePr>
          <p:cNvPr id="142" name="Table 141">
            <a:extLst>
              <a:ext uri="{FF2B5EF4-FFF2-40B4-BE49-F238E27FC236}">
                <a16:creationId xmlns:a16="http://schemas.microsoft.com/office/drawing/2014/main" id="{C326AC48-678B-3BB9-7DB7-F03D19F1CEDA}"/>
              </a:ext>
            </a:extLst>
          </p:cNvPr>
          <p:cNvGraphicFramePr>
            <a:graphicFrameLocks noGrp="1"/>
          </p:cNvGraphicFramePr>
          <p:nvPr>
            <p:extLst>
              <p:ext uri="{D42A27DB-BD31-4B8C-83A1-F6EECF244321}">
                <p14:modId xmlns:p14="http://schemas.microsoft.com/office/powerpoint/2010/main" val="1653779081"/>
              </p:ext>
            </p:extLst>
          </p:nvPr>
        </p:nvGraphicFramePr>
        <p:xfrm>
          <a:off x="6957797" y="2708361"/>
          <a:ext cx="3657600" cy="822960"/>
        </p:xfrm>
        <a:graphic>
          <a:graphicData uri="http://schemas.openxmlformats.org/drawingml/2006/table">
            <a:tbl>
              <a:tblPr firstRow="1" bandRow="1">
                <a:noFill/>
                <a:tableStyleId>{5C22544A-7EE6-4342-B048-85BDC9FD1C3A}</a:tableStyleId>
              </a:tblPr>
              <a:tblGrid>
                <a:gridCol w="1828800">
                  <a:extLst>
                    <a:ext uri="{9D8B030D-6E8A-4147-A177-3AD203B41FA5}">
                      <a16:colId xmlns:a16="http://schemas.microsoft.com/office/drawing/2014/main" val="1380022016"/>
                    </a:ext>
                  </a:extLst>
                </a:gridCol>
                <a:gridCol w="1828800">
                  <a:extLst>
                    <a:ext uri="{9D8B030D-6E8A-4147-A177-3AD203B41FA5}">
                      <a16:colId xmlns:a16="http://schemas.microsoft.com/office/drawing/2014/main" val="3912602681"/>
                    </a:ext>
                  </a:extLst>
                </a:gridCol>
              </a:tblGrid>
              <a:tr h="365760">
                <a:tc>
                  <a:txBody>
                    <a:bodyPr/>
                    <a:lstStyle/>
                    <a:p>
                      <a:pPr algn="ctr" fontAlgn="ctr"/>
                      <a:r>
                        <a:rPr lang="en-US" sz="900" b="1" i="0" u="none" strike="noStrike" cap="none" spc="0">
                          <a:solidFill>
                            <a:schemeClr val="tx1"/>
                          </a:solidFill>
                          <a:effectLst/>
                          <a:latin typeface="+mn-lt"/>
                        </a:rPr>
                        <a:t>Data Columns</a:t>
                      </a:r>
                    </a:p>
                  </a:txBody>
                  <a:tcPr anchor="ctr">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i="0" u="none" strike="noStrike" cap="none" spc="0">
                          <a:solidFill>
                            <a:schemeClr val="tx1"/>
                          </a:solidFill>
                          <a:effectLst/>
                          <a:latin typeface="+mn-lt"/>
                        </a:rPr>
                        <a:t>Treatment</a:t>
                      </a:r>
                    </a:p>
                  </a:txBody>
                  <a:tcPr anchor="ctr">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744440095"/>
                  </a:ext>
                </a:extLst>
              </a:tr>
              <a:tr h="4572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Foreign-Worker</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20000"/>
                        <a:lumOff val="80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Categorical field stored as number. Candidate for encoding.</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extLst>
                  <a:ext uri="{0D108BD9-81ED-4DB2-BD59-A6C34878D82A}">
                    <a16:rowId xmlns:a16="http://schemas.microsoft.com/office/drawing/2014/main" val="1382399421"/>
                  </a:ext>
                </a:extLst>
              </a:tr>
            </a:tbl>
          </a:graphicData>
        </a:graphic>
      </p:graphicFrame>
      <p:sp>
        <p:nvSpPr>
          <p:cNvPr id="143" name="Teardrop 142">
            <a:extLst>
              <a:ext uri="{FF2B5EF4-FFF2-40B4-BE49-F238E27FC236}">
                <a16:creationId xmlns:a16="http://schemas.microsoft.com/office/drawing/2014/main" id="{C1F9D5F8-F0BD-CD27-5785-E64553A4C6A6}"/>
              </a:ext>
            </a:extLst>
          </p:cNvPr>
          <p:cNvSpPr>
            <a:spLocks noChangeAspect="1"/>
          </p:cNvSpPr>
          <p:nvPr/>
        </p:nvSpPr>
        <p:spPr>
          <a:xfrm>
            <a:off x="1415845" y="4166418"/>
            <a:ext cx="822960" cy="822960"/>
          </a:xfrm>
          <a:prstGeom prst="teardrop">
            <a:avLst/>
          </a:prstGeom>
          <a:solidFill>
            <a:schemeClr val="tx2"/>
          </a:solidFill>
          <a:ln>
            <a:no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143">
            <a:extLst>
              <a:ext uri="{FF2B5EF4-FFF2-40B4-BE49-F238E27FC236}">
                <a16:creationId xmlns:a16="http://schemas.microsoft.com/office/drawing/2014/main" id="{D38F4461-EC75-5DF5-FA9A-C47F38A99A24}"/>
              </a:ext>
            </a:extLst>
          </p:cNvPr>
          <p:cNvSpPr/>
          <p:nvPr/>
        </p:nvSpPr>
        <p:spPr>
          <a:xfrm>
            <a:off x="1501077" y="4254084"/>
            <a:ext cx="652496" cy="652278"/>
          </a:xfrm>
          <a:custGeom>
            <a:avLst/>
            <a:gdLst>
              <a:gd name="connsiteX0" fmla="*/ 80374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4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4" y="40173"/>
                </a:moveTo>
                <a:cubicBezTo>
                  <a:pt x="80374" y="62360"/>
                  <a:pt x="62382" y="80346"/>
                  <a:pt x="40187" y="80346"/>
                </a:cubicBezTo>
                <a:cubicBezTo>
                  <a:pt x="17992" y="80346"/>
                  <a:pt x="0" y="62360"/>
                  <a:pt x="0" y="40173"/>
                </a:cubicBezTo>
                <a:cubicBezTo>
                  <a:pt x="0" y="17986"/>
                  <a:pt x="17992" y="0"/>
                  <a:pt x="40187" y="0"/>
                </a:cubicBezTo>
                <a:cubicBezTo>
                  <a:pt x="62382" y="0"/>
                  <a:pt x="80374" y="17986"/>
                  <a:pt x="80374" y="40173"/>
                </a:cubicBezTo>
                <a:close/>
              </a:path>
            </a:pathLst>
          </a:custGeom>
          <a:solidFill>
            <a:srgbClr val="FFFFFF"/>
          </a:solidFill>
          <a:ln w="0" cap="flat">
            <a:noFill/>
            <a:prstDash val="solid"/>
            <a:miter/>
          </a:ln>
        </p:spPr>
        <p:txBody>
          <a:bodyPr rtlCol="0" anchor="ctr"/>
          <a:lstStyle/>
          <a:p>
            <a:pPr algn="ctr"/>
            <a:r>
              <a:rPr lang="en-US" b="1">
                <a:solidFill>
                  <a:schemeClr val="bg2">
                    <a:lumMod val="25000"/>
                  </a:schemeClr>
                </a:solidFill>
              </a:rPr>
              <a:t>3</a:t>
            </a:r>
          </a:p>
        </p:txBody>
      </p:sp>
      <p:sp>
        <p:nvSpPr>
          <p:cNvPr id="145" name="TextBox 144">
            <a:extLst>
              <a:ext uri="{FF2B5EF4-FFF2-40B4-BE49-F238E27FC236}">
                <a16:creationId xmlns:a16="http://schemas.microsoft.com/office/drawing/2014/main" id="{54760E1D-5D99-BD82-FBF8-1F7D5FDD0D7A}"/>
              </a:ext>
            </a:extLst>
          </p:cNvPr>
          <p:cNvSpPr txBox="1"/>
          <p:nvPr/>
        </p:nvSpPr>
        <p:spPr>
          <a:xfrm>
            <a:off x="2459662" y="4177073"/>
            <a:ext cx="4060968" cy="801650"/>
          </a:xfrm>
          <a:prstGeom prst="rect">
            <a:avLst/>
          </a:prstGeom>
          <a:noFill/>
          <a:ln>
            <a:noFill/>
          </a:ln>
        </p:spPr>
        <p:txBody>
          <a:bodyPr wrap="square" anchor="t">
            <a:noAutofit/>
          </a:bodyPr>
          <a:lstStyle/>
          <a:p>
            <a:pPr>
              <a:spcAft>
                <a:spcPts val="600"/>
              </a:spcAft>
            </a:pPr>
            <a:r>
              <a:rPr lang="en-US" sz="1200" b="1">
                <a:solidFill>
                  <a:schemeClr val="tx2">
                    <a:lumMod val="75000"/>
                  </a:schemeClr>
                </a:solidFill>
              </a:rPr>
              <a:t>Impute missing data</a:t>
            </a:r>
          </a:p>
          <a:p>
            <a:pPr>
              <a:spcAft>
                <a:spcPts val="600"/>
              </a:spcAft>
            </a:pPr>
            <a:r>
              <a:rPr lang="en-US" sz="1100" b="0" i="0">
                <a:effectLst/>
              </a:rPr>
              <a:t>Identify columns with missin</a:t>
            </a:r>
            <a:r>
              <a:rPr lang="en-US" sz="1100"/>
              <a:t>g data, choose right imputation technique and perform imputations.</a:t>
            </a:r>
            <a:endParaRPr lang="en-US" sz="1100" b="0" i="0">
              <a:effectLst/>
            </a:endParaRPr>
          </a:p>
        </p:txBody>
      </p:sp>
      <p:graphicFrame>
        <p:nvGraphicFramePr>
          <p:cNvPr id="146" name="Table 145">
            <a:extLst>
              <a:ext uri="{FF2B5EF4-FFF2-40B4-BE49-F238E27FC236}">
                <a16:creationId xmlns:a16="http://schemas.microsoft.com/office/drawing/2014/main" id="{CC878B4E-D2C5-AC30-4773-E030B0264566}"/>
              </a:ext>
            </a:extLst>
          </p:cNvPr>
          <p:cNvGraphicFramePr>
            <a:graphicFrameLocks noGrp="1"/>
          </p:cNvGraphicFramePr>
          <p:nvPr>
            <p:extLst>
              <p:ext uri="{D42A27DB-BD31-4B8C-83A1-F6EECF244321}">
                <p14:modId xmlns:p14="http://schemas.microsoft.com/office/powerpoint/2010/main" val="2383748730"/>
              </p:ext>
            </p:extLst>
          </p:nvPr>
        </p:nvGraphicFramePr>
        <p:xfrm>
          <a:off x="6957797" y="4083402"/>
          <a:ext cx="3657600" cy="822960"/>
        </p:xfrm>
        <a:graphic>
          <a:graphicData uri="http://schemas.openxmlformats.org/drawingml/2006/table">
            <a:tbl>
              <a:tblPr firstRow="1" bandRow="1">
                <a:noFill/>
                <a:tableStyleId>{5C22544A-7EE6-4342-B048-85BDC9FD1C3A}</a:tableStyleId>
              </a:tblPr>
              <a:tblGrid>
                <a:gridCol w="1828800">
                  <a:extLst>
                    <a:ext uri="{9D8B030D-6E8A-4147-A177-3AD203B41FA5}">
                      <a16:colId xmlns:a16="http://schemas.microsoft.com/office/drawing/2014/main" val="1380022016"/>
                    </a:ext>
                  </a:extLst>
                </a:gridCol>
                <a:gridCol w="1828800">
                  <a:extLst>
                    <a:ext uri="{9D8B030D-6E8A-4147-A177-3AD203B41FA5}">
                      <a16:colId xmlns:a16="http://schemas.microsoft.com/office/drawing/2014/main" val="3912602681"/>
                    </a:ext>
                  </a:extLst>
                </a:gridCol>
              </a:tblGrid>
              <a:tr h="365760">
                <a:tc>
                  <a:txBody>
                    <a:bodyPr/>
                    <a:lstStyle/>
                    <a:p>
                      <a:pPr algn="ctr" fontAlgn="ctr"/>
                      <a:r>
                        <a:rPr lang="en-US" sz="900" b="1" i="0" u="none" strike="noStrike" cap="none" spc="0">
                          <a:solidFill>
                            <a:schemeClr val="tx1"/>
                          </a:solidFill>
                          <a:effectLst/>
                          <a:latin typeface="+mn-lt"/>
                        </a:rPr>
                        <a:t>Data Columns</a:t>
                      </a:r>
                    </a:p>
                  </a:txBody>
                  <a:tcPr anchor="ctr">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i="0" u="none" strike="noStrike" cap="none" spc="0">
                          <a:solidFill>
                            <a:schemeClr val="tx1"/>
                          </a:solidFill>
                          <a:effectLst/>
                          <a:latin typeface="+mn-lt"/>
                        </a:rPr>
                        <a:t>Treatment</a:t>
                      </a:r>
                    </a:p>
                  </a:txBody>
                  <a:tcPr anchor="ctr">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744440095"/>
                  </a:ext>
                </a:extLst>
              </a:tr>
              <a:tr h="4572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Age</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20000"/>
                        <a:lumOff val="80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Impute with median value.</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extLst>
                  <a:ext uri="{0D108BD9-81ED-4DB2-BD59-A6C34878D82A}">
                    <a16:rowId xmlns:a16="http://schemas.microsoft.com/office/drawing/2014/main" val="1382399421"/>
                  </a:ext>
                </a:extLst>
              </a:tr>
            </a:tbl>
          </a:graphicData>
        </a:graphic>
      </p:graphicFrame>
      <p:sp>
        <p:nvSpPr>
          <p:cNvPr id="147" name="Teardrop 146">
            <a:extLst>
              <a:ext uri="{FF2B5EF4-FFF2-40B4-BE49-F238E27FC236}">
                <a16:creationId xmlns:a16="http://schemas.microsoft.com/office/drawing/2014/main" id="{1C49BCDA-28B6-0887-159C-C997653042B9}"/>
              </a:ext>
            </a:extLst>
          </p:cNvPr>
          <p:cNvSpPr>
            <a:spLocks noChangeAspect="1"/>
          </p:cNvSpPr>
          <p:nvPr/>
        </p:nvSpPr>
        <p:spPr>
          <a:xfrm>
            <a:off x="1415845" y="5591391"/>
            <a:ext cx="822960" cy="822960"/>
          </a:xfrm>
          <a:prstGeom prst="teardrop">
            <a:avLst/>
          </a:prstGeom>
          <a:solidFill>
            <a:schemeClr val="tx2"/>
          </a:solidFill>
          <a:ln>
            <a:no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996C31CA-BC7D-720C-F25B-4001599D1FD0}"/>
              </a:ext>
            </a:extLst>
          </p:cNvPr>
          <p:cNvSpPr/>
          <p:nvPr/>
        </p:nvSpPr>
        <p:spPr>
          <a:xfrm>
            <a:off x="1501077" y="5679057"/>
            <a:ext cx="652496" cy="652278"/>
          </a:xfrm>
          <a:custGeom>
            <a:avLst/>
            <a:gdLst>
              <a:gd name="connsiteX0" fmla="*/ 80374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4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4" y="40173"/>
                </a:moveTo>
                <a:cubicBezTo>
                  <a:pt x="80374" y="62360"/>
                  <a:pt x="62382" y="80346"/>
                  <a:pt x="40187" y="80346"/>
                </a:cubicBezTo>
                <a:cubicBezTo>
                  <a:pt x="17992" y="80346"/>
                  <a:pt x="0" y="62360"/>
                  <a:pt x="0" y="40173"/>
                </a:cubicBezTo>
                <a:cubicBezTo>
                  <a:pt x="0" y="17986"/>
                  <a:pt x="17992" y="0"/>
                  <a:pt x="40187" y="0"/>
                </a:cubicBezTo>
                <a:cubicBezTo>
                  <a:pt x="62382" y="0"/>
                  <a:pt x="80374" y="17986"/>
                  <a:pt x="80374" y="40173"/>
                </a:cubicBezTo>
                <a:close/>
              </a:path>
            </a:pathLst>
          </a:custGeom>
          <a:solidFill>
            <a:srgbClr val="FFFFFF"/>
          </a:solidFill>
          <a:ln w="0" cap="flat">
            <a:noFill/>
            <a:prstDash val="solid"/>
            <a:miter/>
          </a:ln>
        </p:spPr>
        <p:txBody>
          <a:bodyPr rtlCol="0" anchor="ctr"/>
          <a:lstStyle/>
          <a:p>
            <a:pPr algn="ctr"/>
            <a:r>
              <a:rPr lang="en-US" b="1">
                <a:solidFill>
                  <a:schemeClr val="bg2">
                    <a:lumMod val="25000"/>
                  </a:schemeClr>
                </a:solidFill>
              </a:rPr>
              <a:t>4</a:t>
            </a:r>
          </a:p>
        </p:txBody>
      </p:sp>
      <p:sp>
        <p:nvSpPr>
          <p:cNvPr id="149" name="TextBox 148">
            <a:extLst>
              <a:ext uri="{FF2B5EF4-FFF2-40B4-BE49-F238E27FC236}">
                <a16:creationId xmlns:a16="http://schemas.microsoft.com/office/drawing/2014/main" id="{CC7AA3D5-BE0D-3617-7F55-8A4F10000522}"/>
              </a:ext>
            </a:extLst>
          </p:cNvPr>
          <p:cNvSpPr txBox="1"/>
          <p:nvPr/>
        </p:nvSpPr>
        <p:spPr>
          <a:xfrm>
            <a:off x="2459662" y="5602046"/>
            <a:ext cx="4060968" cy="801650"/>
          </a:xfrm>
          <a:prstGeom prst="rect">
            <a:avLst/>
          </a:prstGeom>
          <a:noFill/>
          <a:ln>
            <a:noFill/>
          </a:ln>
        </p:spPr>
        <p:txBody>
          <a:bodyPr wrap="square" anchor="t">
            <a:noAutofit/>
          </a:bodyPr>
          <a:lstStyle/>
          <a:p>
            <a:pPr>
              <a:spcAft>
                <a:spcPts val="600"/>
              </a:spcAft>
            </a:pPr>
            <a:r>
              <a:rPr lang="en-US" sz="1200" b="1">
                <a:solidFill>
                  <a:schemeClr val="tx2">
                    <a:lumMod val="75000"/>
                  </a:schemeClr>
                </a:solidFill>
              </a:rPr>
              <a:t>Remove Features Deemed Irrelevant for Analysis</a:t>
            </a:r>
          </a:p>
          <a:p>
            <a:pPr>
              <a:spcAft>
                <a:spcPts val="600"/>
              </a:spcAft>
            </a:pPr>
            <a:r>
              <a:rPr lang="en-US" sz="1100" b="0" i="0">
                <a:effectLst/>
              </a:rPr>
              <a:t>Identify columns with missin</a:t>
            </a:r>
            <a:r>
              <a:rPr lang="en-US" sz="1100"/>
              <a:t>g data, choose right imputation technique and perform imputations.</a:t>
            </a:r>
            <a:endParaRPr lang="en-US" sz="1100" b="0" i="0">
              <a:effectLst/>
            </a:endParaRPr>
          </a:p>
        </p:txBody>
      </p:sp>
      <p:graphicFrame>
        <p:nvGraphicFramePr>
          <p:cNvPr id="150" name="Table 149">
            <a:extLst>
              <a:ext uri="{FF2B5EF4-FFF2-40B4-BE49-F238E27FC236}">
                <a16:creationId xmlns:a16="http://schemas.microsoft.com/office/drawing/2014/main" id="{566E2142-8A97-E14F-4437-5418778579EC}"/>
              </a:ext>
            </a:extLst>
          </p:cNvPr>
          <p:cNvGraphicFramePr>
            <a:graphicFrameLocks noGrp="1"/>
          </p:cNvGraphicFramePr>
          <p:nvPr>
            <p:extLst>
              <p:ext uri="{D42A27DB-BD31-4B8C-83A1-F6EECF244321}">
                <p14:modId xmlns:p14="http://schemas.microsoft.com/office/powerpoint/2010/main" val="3913629822"/>
              </p:ext>
            </p:extLst>
          </p:nvPr>
        </p:nvGraphicFramePr>
        <p:xfrm>
          <a:off x="6957797" y="5317071"/>
          <a:ext cx="3657600" cy="1097280"/>
        </p:xfrm>
        <a:graphic>
          <a:graphicData uri="http://schemas.openxmlformats.org/drawingml/2006/table">
            <a:tbl>
              <a:tblPr firstRow="1" bandRow="1">
                <a:noFill/>
                <a:tableStyleId>{5C22544A-7EE6-4342-B048-85BDC9FD1C3A}</a:tableStyleId>
              </a:tblPr>
              <a:tblGrid>
                <a:gridCol w="1828800">
                  <a:extLst>
                    <a:ext uri="{9D8B030D-6E8A-4147-A177-3AD203B41FA5}">
                      <a16:colId xmlns:a16="http://schemas.microsoft.com/office/drawing/2014/main" val="1380022016"/>
                    </a:ext>
                  </a:extLst>
                </a:gridCol>
                <a:gridCol w="1828800">
                  <a:extLst>
                    <a:ext uri="{9D8B030D-6E8A-4147-A177-3AD203B41FA5}">
                      <a16:colId xmlns:a16="http://schemas.microsoft.com/office/drawing/2014/main" val="3912602681"/>
                    </a:ext>
                  </a:extLst>
                </a:gridCol>
              </a:tblGrid>
              <a:tr h="365760">
                <a:tc>
                  <a:txBody>
                    <a:bodyPr/>
                    <a:lstStyle/>
                    <a:p>
                      <a:pPr algn="ctr" fontAlgn="ctr"/>
                      <a:r>
                        <a:rPr lang="en-US" sz="900" b="1" i="0" u="none" strike="noStrike" cap="none" spc="0">
                          <a:solidFill>
                            <a:schemeClr val="tx1"/>
                          </a:solidFill>
                          <a:effectLst/>
                          <a:latin typeface="+mn-lt"/>
                        </a:rPr>
                        <a:t>Data Columns</a:t>
                      </a:r>
                    </a:p>
                  </a:txBody>
                  <a:tcPr anchor="ctr">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i="0" u="none" strike="noStrike" cap="none" spc="0">
                          <a:solidFill>
                            <a:schemeClr val="tx1"/>
                          </a:solidFill>
                          <a:effectLst/>
                          <a:latin typeface="+mn-lt"/>
                        </a:rPr>
                        <a:t>Treatment</a:t>
                      </a:r>
                    </a:p>
                  </a:txBody>
                  <a:tcPr anchor="ctr">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744440095"/>
                  </a:ext>
                </a:extLst>
              </a:tr>
              <a:tr h="36576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a:t>Occupation, Concurrent-Credits</a:t>
                      </a:r>
                      <a:endParaRPr lang="en-US" sz="900" b="0" i="0" u="none" strike="noStrike">
                        <a:solidFill>
                          <a:srgbClr val="000000"/>
                        </a:solidFill>
                        <a:effectLst/>
                        <a:latin typeface="+mn-lt"/>
                      </a:endParaRP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20000"/>
                        <a:lumOff val="80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Remove as columns have one value each.</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extLst>
                  <a:ext uri="{0D108BD9-81ED-4DB2-BD59-A6C34878D82A}">
                    <a16:rowId xmlns:a16="http://schemas.microsoft.com/office/drawing/2014/main" val="1382399421"/>
                  </a:ext>
                </a:extLst>
              </a:tr>
              <a:tr h="36576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Telephone</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40000"/>
                        <a:lumOff val="60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Remove as Irrelevant for Analysis</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40000"/>
                        <a:lumOff val="60000"/>
                        <a:alpha val="40000"/>
                      </a:schemeClr>
                    </a:solidFill>
                  </a:tcPr>
                </a:tc>
                <a:extLst>
                  <a:ext uri="{0D108BD9-81ED-4DB2-BD59-A6C34878D82A}">
                    <a16:rowId xmlns:a16="http://schemas.microsoft.com/office/drawing/2014/main" val="1580251610"/>
                  </a:ext>
                </a:extLst>
              </a:tr>
            </a:tbl>
          </a:graphicData>
        </a:graphic>
      </p:graphicFrame>
    </p:spTree>
    <p:extLst>
      <p:ext uri="{BB962C8B-B14F-4D97-AF65-F5344CB8AC3E}">
        <p14:creationId xmlns:p14="http://schemas.microsoft.com/office/powerpoint/2010/main" val="225938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A5ED-63A6-7690-4FF1-568A85613420}"/>
              </a:ext>
            </a:extLst>
          </p:cNvPr>
          <p:cNvSpPr>
            <a:spLocks noGrp="1"/>
          </p:cNvSpPr>
          <p:nvPr>
            <p:ph type="title"/>
          </p:nvPr>
        </p:nvSpPr>
        <p:spPr/>
        <p:txBody>
          <a:bodyPr/>
          <a:lstStyle/>
          <a:p>
            <a:r>
              <a:rPr lang="en-US"/>
              <a:t>Exploratory Data Analysis</a:t>
            </a:r>
          </a:p>
        </p:txBody>
      </p:sp>
      <p:sp>
        <p:nvSpPr>
          <p:cNvPr id="3" name="Rectangle 2">
            <a:hlinkClick r:id="rId2" action="ppaction://hlinksldjump"/>
            <a:extLst>
              <a:ext uri="{FF2B5EF4-FFF2-40B4-BE49-F238E27FC236}">
                <a16:creationId xmlns:a16="http://schemas.microsoft.com/office/drawing/2014/main" id="{6830DC73-4D34-60FF-6194-AA6C3EF1D25B}"/>
              </a:ext>
            </a:extLst>
          </p:cNvPr>
          <p:cNvSpPr>
            <a:spLocks noChangeAspect="1"/>
          </p:cNvSpPr>
          <p:nvPr/>
        </p:nvSpPr>
        <p:spPr>
          <a:xfrm>
            <a:off x="838200" y="1524583"/>
            <a:ext cx="3230880" cy="4846320"/>
          </a:xfrm>
          <a:prstGeom prst="rect">
            <a:avLst/>
          </a:prstGeom>
          <a:blipFill>
            <a:blip r:embed="rId3"/>
            <a:stretch>
              <a:fillRect/>
            </a:stretch>
          </a:blipFill>
          <a:ln w="3175">
            <a:solidFill>
              <a:schemeClr val="bg1">
                <a:lumMod val="50000"/>
              </a:schemeClr>
            </a:solid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hlinkClick r:id="rId4" action="ppaction://hlinksldjump"/>
            <a:extLst>
              <a:ext uri="{FF2B5EF4-FFF2-40B4-BE49-F238E27FC236}">
                <a16:creationId xmlns:a16="http://schemas.microsoft.com/office/drawing/2014/main" id="{3F636924-3A77-EC94-84B9-EA8F72551C5E}"/>
              </a:ext>
            </a:extLst>
          </p:cNvPr>
          <p:cNvSpPr>
            <a:spLocks noChangeAspect="1"/>
          </p:cNvSpPr>
          <p:nvPr/>
        </p:nvSpPr>
        <p:spPr>
          <a:xfrm>
            <a:off x="4556041" y="1524583"/>
            <a:ext cx="3234906" cy="2286000"/>
          </a:xfrm>
          <a:prstGeom prst="rect">
            <a:avLst/>
          </a:prstGeom>
          <a:blipFill>
            <a:blip r:embed="rId5"/>
            <a:stretch>
              <a:fillRect/>
            </a:stretch>
          </a:blipFill>
          <a:ln w="3175">
            <a:solidFill>
              <a:schemeClr val="bg1">
                <a:lumMod val="50000"/>
              </a:schemeClr>
            </a:solid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hlinkClick r:id="rId6" action="ppaction://hlinksldjump"/>
            <a:extLst>
              <a:ext uri="{FF2B5EF4-FFF2-40B4-BE49-F238E27FC236}">
                <a16:creationId xmlns:a16="http://schemas.microsoft.com/office/drawing/2014/main" id="{2ECF3328-080E-AB0F-5006-32F9969AD5BD}"/>
              </a:ext>
            </a:extLst>
          </p:cNvPr>
          <p:cNvSpPr>
            <a:spLocks noChangeAspect="1"/>
          </p:cNvSpPr>
          <p:nvPr/>
        </p:nvSpPr>
        <p:spPr>
          <a:xfrm>
            <a:off x="4556041" y="4008632"/>
            <a:ext cx="3234906" cy="2286000"/>
          </a:xfrm>
          <a:prstGeom prst="rect">
            <a:avLst/>
          </a:prstGeom>
          <a:blipFill>
            <a:blip r:embed="rId7"/>
            <a:stretch>
              <a:fillRect/>
            </a:stretch>
          </a:blipFill>
          <a:ln w="3175">
            <a:solidFill>
              <a:schemeClr val="bg1">
                <a:lumMod val="50000"/>
              </a:schemeClr>
            </a:solid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833C58B-03BF-04BA-A06C-481C431A0371}"/>
              </a:ext>
            </a:extLst>
          </p:cNvPr>
          <p:cNvGrpSpPr/>
          <p:nvPr/>
        </p:nvGrpSpPr>
        <p:grpSpPr>
          <a:xfrm>
            <a:off x="8909929" y="2430487"/>
            <a:ext cx="2743200" cy="457200"/>
            <a:chOff x="9357189" y="1506221"/>
            <a:chExt cx="2743200" cy="457200"/>
          </a:xfrm>
        </p:grpSpPr>
        <p:sp>
          <p:nvSpPr>
            <p:cNvPr id="7" name="Oval 6">
              <a:extLst>
                <a:ext uri="{FF2B5EF4-FFF2-40B4-BE49-F238E27FC236}">
                  <a16:creationId xmlns:a16="http://schemas.microsoft.com/office/drawing/2014/main" id="{E4CD0D15-C35F-32BC-B686-700F1B16AF3E}"/>
                </a:ext>
              </a:extLst>
            </p:cNvPr>
            <p:cNvSpPr>
              <a:spLocks noChangeAspect="1"/>
            </p:cNvSpPr>
            <p:nvPr/>
          </p:nvSpPr>
          <p:spPr>
            <a:xfrm>
              <a:off x="9357189" y="1666241"/>
              <a:ext cx="137160" cy="137160"/>
            </a:xfrm>
            <a:prstGeom prst="ellips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B9A2E03-EBC0-DC4D-0544-8A24441C4B22}"/>
                </a:ext>
              </a:extLst>
            </p:cNvPr>
            <p:cNvSpPr txBox="1"/>
            <p:nvPr/>
          </p:nvSpPr>
          <p:spPr>
            <a:xfrm>
              <a:off x="9651829" y="1506221"/>
              <a:ext cx="2448560" cy="457200"/>
            </a:xfrm>
            <a:prstGeom prst="rect">
              <a:avLst/>
            </a:prstGeom>
            <a:noFill/>
          </p:spPr>
          <p:txBody>
            <a:bodyPr wrap="square" rtlCol="0" anchor="ctr">
              <a:noAutofit/>
            </a:bodyPr>
            <a:lstStyle/>
            <a:p>
              <a:r>
                <a:rPr lang="en-US" sz="1100"/>
                <a:t>Home Loans dominate the landscape.</a:t>
              </a:r>
            </a:p>
          </p:txBody>
        </p:sp>
      </p:grpSp>
      <p:grpSp>
        <p:nvGrpSpPr>
          <p:cNvPr id="9" name="Group 8">
            <a:extLst>
              <a:ext uri="{FF2B5EF4-FFF2-40B4-BE49-F238E27FC236}">
                <a16:creationId xmlns:a16="http://schemas.microsoft.com/office/drawing/2014/main" id="{C7DC065F-096C-FA7D-7185-EAB6A9B2C3ED}"/>
              </a:ext>
            </a:extLst>
          </p:cNvPr>
          <p:cNvGrpSpPr/>
          <p:nvPr/>
        </p:nvGrpSpPr>
        <p:grpSpPr>
          <a:xfrm>
            <a:off x="8909929" y="3159046"/>
            <a:ext cx="2743200" cy="457200"/>
            <a:chOff x="9357189" y="1506221"/>
            <a:chExt cx="2743200" cy="457200"/>
          </a:xfrm>
        </p:grpSpPr>
        <p:sp>
          <p:nvSpPr>
            <p:cNvPr id="10" name="Oval 9">
              <a:extLst>
                <a:ext uri="{FF2B5EF4-FFF2-40B4-BE49-F238E27FC236}">
                  <a16:creationId xmlns:a16="http://schemas.microsoft.com/office/drawing/2014/main" id="{DDF2CAB6-3E52-4093-6A29-C586FD719265}"/>
                </a:ext>
              </a:extLst>
            </p:cNvPr>
            <p:cNvSpPr>
              <a:spLocks noChangeAspect="1"/>
            </p:cNvSpPr>
            <p:nvPr/>
          </p:nvSpPr>
          <p:spPr>
            <a:xfrm>
              <a:off x="9357189" y="1666241"/>
              <a:ext cx="137160" cy="137160"/>
            </a:xfrm>
            <a:prstGeom prst="ellips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68F594-4E50-70F1-43B5-9B97D1EB799C}"/>
                </a:ext>
              </a:extLst>
            </p:cNvPr>
            <p:cNvSpPr txBox="1"/>
            <p:nvPr/>
          </p:nvSpPr>
          <p:spPr>
            <a:xfrm>
              <a:off x="9651829" y="1506221"/>
              <a:ext cx="2448560" cy="457200"/>
            </a:xfrm>
            <a:prstGeom prst="rect">
              <a:avLst/>
            </a:prstGeom>
            <a:noFill/>
          </p:spPr>
          <p:txBody>
            <a:bodyPr wrap="square" rtlCol="0" anchor="ctr">
              <a:noAutofit/>
            </a:bodyPr>
            <a:lstStyle/>
            <a:p>
              <a:r>
                <a:rPr lang="en-US" sz="1100"/>
                <a:t>Positive correlation between the Credit Amount and the Loan Term.</a:t>
              </a:r>
            </a:p>
          </p:txBody>
        </p:sp>
      </p:grpSp>
      <p:grpSp>
        <p:nvGrpSpPr>
          <p:cNvPr id="12" name="Group 11">
            <a:extLst>
              <a:ext uri="{FF2B5EF4-FFF2-40B4-BE49-F238E27FC236}">
                <a16:creationId xmlns:a16="http://schemas.microsoft.com/office/drawing/2014/main" id="{AAD19EDF-0A04-48D7-9E1F-C2D8F4F37CB7}"/>
              </a:ext>
            </a:extLst>
          </p:cNvPr>
          <p:cNvGrpSpPr/>
          <p:nvPr/>
        </p:nvGrpSpPr>
        <p:grpSpPr>
          <a:xfrm>
            <a:off x="8909929" y="3827971"/>
            <a:ext cx="2743200" cy="457200"/>
            <a:chOff x="9357189" y="1506221"/>
            <a:chExt cx="2743200" cy="457200"/>
          </a:xfrm>
        </p:grpSpPr>
        <p:sp>
          <p:nvSpPr>
            <p:cNvPr id="13" name="Oval 12">
              <a:extLst>
                <a:ext uri="{FF2B5EF4-FFF2-40B4-BE49-F238E27FC236}">
                  <a16:creationId xmlns:a16="http://schemas.microsoft.com/office/drawing/2014/main" id="{DB38B4F3-9E05-C6CC-F7C9-DC319DBCDD8A}"/>
                </a:ext>
              </a:extLst>
            </p:cNvPr>
            <p:cNvSpPr>
              <a:spLocks noChangeAspect="1"/>
            </p:cNvSpPr>
            <p:nvPr/>
          </p:nvSpPr>
          <p:spPr>
            <a:xfrm>
              <a:off x="9357189" y="1666241"/>
              <a:ext cx="137160" cy="137160"/>
            </a:xfrm>
            <a:prstGeom prst="ellips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0630117-0AB7-835E-DA2C-A790BDF4B0A3}"/>
                </a:ext>
              </a:extLst>
            </p:cNvPr>
            <p:cNvSpPr txBox="1"/>
            <p:nvPr/>
          </p:nvSpPr>
          <p:spPr>
            <a:xfrm>
              <a:off x="9651829" y="1506221"/>
              <a:ext cx="2448560" cy="457200"/>
            </a:xfrm>
            <a:prstGeom prst="rect">
              <a:avLst/>
            </a:prstGeom>
            <a:noFill/>
          </p:spPr>
          <p:txBody>
            <a:bodyPr wrap="square" rtlCol="0" anchor="ctr">
              <a:noAutofit/>
            </a:bodyPr>
            <a:lstStyle/>
            <a:p>
              <a:r>
                <a:rPr lang="en-US" sz="1100"/>
                <a:t>Typical Applicants have limited existing relationships with the bank.</a:t>
              </a:r>
            </a:p>
          </p:txBody>
        </p:sp>
      </p:grpSp>
      <p:grpSp>
        <p:nvGrpSpPr>
          <p:cNvPr id="15" name="Group 14">
            <a:extLst>
              <a:ext uri="{FF2B5EF4-FFF2-40B4-BE49-F238E27FC236}">
                <a16:creationId xmlns:a16="http://schemas.microsoft.com/office/drawing/2014/main" id="{04B7C5CA-CF6A-A686-6E7C-7ABCD45EC107}"/>
              </a:ext>
            </a:extLst>
          </p:cNvPr>
          <p:cNvGrpSpPr/>
          <p:nvPr/>
        </p:nvGrpSpPr>
        <p:grpSpPr>
          <a:xfrm>
            <a:off x="8909929" y="4473215"/>
            <a:ext cx="2743200" cy="457200"/>
            <a:chOff x="9357189" y="1483344"/>
            <a:chExt cx="2743200" cy="457200"/>
          </a:xfrm>
        </p:grpSpPr>
        <p:sp>
          <p:nvSpPr>
            <p:cNvPr id="16" name="Oval 15">
              <a:extLst>
                <a:ext uri="{FF2B5EF4-FFF2-40B4-BE49-F238E27FC236}">
                  <a16:creationId xmlns:a16="http://schemas.microsoft.com/office/drawing/2014/main" id="{F3A816DD-CBD6-01C0-C620-B2DC2AD85B62}"/>
                </a:ext>
              </a:extLst>
            </p:cNvPr>
            <p:cNvSpPr>
              <a:spLocks noChangeAspect="1"/>
            </p:cNvSpPr>
            <p:nvPr/>
          </p:nvSpPr>
          <p:spPr>
            <a:xfrm>
              <a:off x="9357189" y="1666241"/>
              <a:ext cx="137160" cy="137160"/>
            </a:xfrm>
            <a:prstGeom prst="ellips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888F562-A62D-D83F-ABB5-83A00E6256CA}"/>
                </a:ext>
              </a:extLst>
            </p:cNvPr>
            <p:cNvSpPr txBox="1"/>
            <p:nvPr/>
          </p:nvSpPr>
          <p:spPr>
            <a:xfrm>
              <a:off x="9631509" y="1483344"/>
              <a:ext cx="2468880" cy="457200"/>
            </a:xfrm>
            <a:prstGeom prst="rect">
              <a:avLst/>
            </a:prstGeom>
            <a:noFill/>
          </p:spPr>
          <p:txBody>
            <a:bodyPr wrap="square" rtlCol="0" anchor="ctr">
              <a:noAutofit/>
            </a:bodyPr>
            <a:lstStyle/>
            <a:p>
              <a:r>
                <a:rPr lang="en-US" sz="1100"/>
                <a:t>Most applicants have history of repaying credit but report low savings.</a:t>
              </a:r>
            </a:p>
          </p:txBody>
        </p:sp>
      </p:grpSp>
      <p:grpSp>
        <p:nvGrpSpPr>
          <p:cNvPr id="18" name="Group 17">
            <a:extLst>
              <a:ext uri="{FF2B5EF4-FFF2-40B4-BE49-F238E27FC236}">
                <a16:creationId xmlns:a16="http://schemas.microsoft.com/office/drawing/2014/main" id="{9485EBE6-36BB-1EDC-2BBC-8908DE54C11B}"/>
              </a:ext>
            </a:extLst>
          </p:cNvPr>
          <p:cNvGrpSpPr/>
          <p:nvPr/>
        </p:nvGrpSpPr>
        <p:grpSpPr>
          <a:xfrm>
            <a:off x="8909929" y="5201774"/>
            <a:ext cx="2743200" cy="457200"/>
            <a:chOff x="9357189" y="1506221"/>
            <a:chExt cx="2743200" cy="457200"/>
          </a:xfrm>
        </p:grpSpPr>
        <p:sp>
          <p:nvSpPr>
            <p:cNvPr id="19" name="Oval 18">
              <a:extLst>
                <a:ext uri="{FF2B5EF4-FFF2-40B4-BE49-F238E27FC236}">
                  <a16:creationId xmlns:a16="http://schemas.microsoft.com/office/drawing/2014/main" id="{E6312E83-52A6-7176-82B3-91985935A212}"/>
                </a:ext>
              </a:extLst>
            </p:cNvPr>
            <p:cNvSpPr>
              <a:spLocks noChangeAspect="1"/>
            </p:cNvSpPr>
            <p:nvPr/>
          </p:nvSpPr>
          <p:spPr>
            <a:xfrm>
              <a:off x="9357189" y="1666241"/>
              <a:ext cx="137160" cy="137160"/>
            </a:xfrm>
            <a:prstGeom prst="ellipse">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3F23ED5-CE1B-D0F2-5B0E-9783A4759874}"/>
                </a:ext>
              </a:extLst>
            </p:cNvPr>
            <p:cNvSpPr txBox="1"/>
            <p:nvPr/>
          </p:nvSpPr>
          <p:spPr>
            <a:xfrm>
              <a:off x="9651829" y="1506221"/>
              <a:ext cx="2448560" cy="457200"/>
            </a:xfrm>
            <a:prstGeom prst="rect">
              <a:avLst/>
            </a:prstGeom>
            <a:noFill/>
          </p:spPr>
          <p:txBody>
            <a:bodyPr wrap="square" rtlCol="0" anchor="ctr">
              <a:noAutofit/>
            </a:bodyPr>
            <a:lstStyle/>
            <a:p>
              <a:r>
                <a:rPr lang="en-US" sz="1100"/>
                <a:t>Credit amount and age are left-skewed, indicating younger borrowers take smaller loans.</a:t>
              </a:r>
            </a:p>
          </p:txBody>
        </p:sp>
      </p:grpSp>
      <p:cxnSp>
        <p:nvCxnSpPr>
          <p:cNvPr id="21" name="Straight Connector 20">
            <a:extLst>
              <a:ext uri="{FF2B5EF4-FFF2-40B4-BE49-F238E27FC236}">
                <a16:creationId xmlns:a16="http://schemas.microsoft.com/office/drawing/2014/main" id="{CD658A22-59CA-C5BB-B650-982A2D103DD5}"/>
              </a:ext>
            </a:extLst>
          </p:cNvPr>
          <p:cNvCxnSpPr>
            <a:cxnSpLocks/>
          </p:cNvCxnSpPr>
          <p:nvPr/>
        </p:nvCxnSpPr>
        <p:spPr>
          <a:xfrm>
            <a:off x="8978509" y="1981783"/>
            <a:ext cx="0" cy="678297"/>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3420E0-5FDC-5DD6-4060-E057029A16C6}"/>
              </a:ext>
            </a:extLst>
          </p:cNvPr>
          <p:cNvCxnSpPr>
            <a:cxnSpLocks/>
          </p:cNvCxnSpPr>
          <p:nvPr/>
        </p:nvCxnSpPr>
        <p:spPr>
          <a:xfrm flipV="1">
            <a:off x="8978509" y="2727667"/>
            <a:ext cx="0" cy="591399"/>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2C5D55-0224-7FD2-BAEA-5D73DFE5D73B}"/>
              </a:ext>
            </a:extLst>
          </p:cNvPr>
          <p:cNvCxnSpPr>
            <a:cxnSpLocks/>
          </p:cNvCxnSpPr>
          <p:nvPr/>
        </p:nvCxnSpPr>
        <p:spPr>
          <a:xfrm flipV="1">
            <a:off x="8978509" y="3456226"/>
            <a:ext cx="0" cy="591399"/>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4DB0C84-AF42-742A-64B1-A063D715B886}"/>
              </a:ext>
            </a:extLst>
          </p:cNvPr>
          <p:cNvCxnSpPr>
            <a:cxnSpLocks/>
          </p:cNvCxnSpPr>
          <p:nvPr/>
        </p:nvCxnSpPr>
        <p:spPr>
          <a:xfrm>
            <a:off x="8978509" y="4184785"/>
            <a:ext cx="0" cy="471327"/>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DAB534-53EC-D84A-D716-EC7DCA7527A4}"/>
              </a:ext>
            </a:extLst>
          </p:cNvPr>
          <p:cNvCxnSpPr>
            <a:cxnSpLocks/>
          </p:cNvCxnSpPr>
          <p:nvPr/>
        </p:nvCxnSpPr>
        <p:spPr>
          <a:xfrm>
            <a:off x="8978509" y="4793272"/>
            <a:ext cx="0" cy="568522"/>
          </a:xfrm>
          <a:prstGeom prst="line">
            <a:avLst/>
          </a:prstGeom>
          <a:ln w="19050">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BE18FCFE-1A09-5A4B-9E60-8583C820F3F4}"/>
              </a:ext>
            </a:extLst>
          </p:cNvPr>
          <p:cNvGrpSpPr/>
          <p:nvPr/>
        </p:nvGrpSpPr>
        <p:grpSpPr>
          <a:xfrm>
            <a:off x="8800794" y="1524583"/>
            <a:ext cx="2852335" cy="457200"/>
            <a:chOff x="9248054" y="619443"/>
            <a:chExt cx="2852335" cy="457200"/>
          </a:xfrm>
        </p:grpSpPr>
        <p:sp>
          <p:nvSpPr>
            <p:cNvPr id="27" name="Round Same Side Corner Rectangle 26">
              <a:extLst>
                <a:ext uri="{FF2B5EF4-FFF2-40B4-BE49-F238E27FC236}">
                  <a16:creationId xmlns:a16="http://schemas.microsoft.com/office/drawing/2014/main" id="{70142B48-C63D-62E3-5715-733041D33D9B}"/>
                </a:ext>
              </a:extLst>
            </p:cNvPr>
            <p:cNvSpPr/>
            <p:nvPr/>
          </p:nvSpPr>
          <p:spPr>
            <a:xfrm rot="5400000">
              <a:off x="10500189" y="-523557"/>
              <a:ext cx="457200" cy="2743200"/>
            </a:xfrm>
            <a:prstGeom prst="round2SameRect">
              <a:avLst>
                <a:gd name="adj1" fmla="val 50000"/>
                <a:gd name="adj2" fmla="val 0"/>
              </a:avLst>
            </a:prstGeom>
            <a:solidFill>
              <a:srgbClr val="15136E"/>
            </a:solidFill>
            <a:ln>
              <a:noFill/>
            </a:ln>
            <a:effectLst>
              <a:outerShdw blurRad="127000" dist="190500" dir="2700000" algn="tl" rotWithShape="0">
                <a:prstClr val="black">
                  <a:alpha val="30000"/>
                </a:prstClr>
              </a:outerShdw>
            </a:effectLst>
          </p:spPr>
          <p:txBody>
            <a:bodyPr wrap="square">
              <a:noAutofit/>
            </a:bodyPr>
            <a:lstStyle/>
            <a:p>
              <a:pPr>
                <a:spcAft>
                  <a:spcPts val="600"/>
                </a:spcAft>
              </a:pPr>
              <a:endParaRPr lang="en-US" sz="1000" b="1">
                <a:solidFill>
                  <a:schemeClr val="bg1"/>
                </a:solidFill>
              </a:endParaRPr>
            </a:p>
          </p:txBody>
        </p:sp>
        <p:sp>
          <p:nvSpPr>
            <p:cNvPr id="28" name="Rectangle 27">
              <a:extLst>
                <a:ext uri="{FF2B5EF4-FFF2-40B4-BE49-F238E27FC236}">
                  <a16:creationId xmlns:a16="http://schemas.microsoft.com/office/drawing/2014/main" id="{DC1F20FA-8FC9-9A73-28AD-FBEC0AFA564D}"/>
                </a:ext>
              </a:extLst>
            </p:cNvPr>
            <p:cNvSpPr/>
            <p:nvPr/>
          </p:nvSpPr>
          <p:spPr>
            <a:xfrm>
              <a:off x="9248054" y="619443"/>
              <a:ext cx="355429" cy="4572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7DE2F19-75D6-9A73-8D53-41AF622E0FCE}"/>
                </a:ext>
              </a:extLst>
            </p:cNvPr>
            <p:cNvSpPr txBox="1"/>
            <p:nvPr/>
          </p:nvSpPr>
          <p:spPr>
            <a:xfrm>
              <a:off x="9506963" y="699505"/>
              <a:ext cx="2443651" cy="268253"/>
            </a:xfrm>
            <a:prstGeom prst="rect">
              <a:avLst/>
            </a:prstGeom>
            <a:noFill/>
          </p:spPr>
          <p:txBody>
            <a:bodyPr wrap="square" rtlCol="0" anchor="ctr">
              <a:noAutofit/>
            </a:bodyPr>
            <a:lstStyle/>
            <a:p>
              <a:pPr algn="ctr"/>
              <a:r>
                <a:rPr lang="en-US" sz="1200" b="1">
                  <a:solidFill>
                    <a:schemeClr val="bg1"/>
                  </a:solidFill>
                </a:rPr>
                <a:t>Key Insights</a:t>
              </a:r>
            </a:p>
          </p:txBody>
        </p:sp>
      </p:grpSp>
    </p:spTree>
    <p:extLst>
      <p:ext uri="{BB962C8B-B14F-4D97-AF65-F5344CB8AC3E}">
        <p14:creationId xmlns:p14="http://schemas.microsoft.com/office/powerpoint/2010/main" val="3596481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4D449-F5B7-B29C-3A8C-BE7D44738D8C}"/>
              </a:ext>
            </a:extLst>
          </p:cNvPr>
          <p:cNvSpPr>
            <a:spLocks noGrp="1"/>
          </p:cNvSpPr>
          <p:nvPr>
            <p:ph type="title"/>
          </p:nvPr>
        </p:nvSpPr>
        <p:spPr/>
        <p:txBody>
          <a:bodyPr/>
          <a:lstStyle/>
          <a:p>
            <a:r>
              <a:rPr lang="en-US"/>
              <a:t>Feature Engineering</a:t>
            </a:r>
          </a:p>
        </p:txBody>
      </p:sp>
      <p:sp>
        <p:nvSpPr>
          <p:cNvPr id="3" name="Teardrop 2">
            <a:extLst>
              <a:ext uri="{FF2B5EF4-FFF2-40B4-BE49-F238E27FC236}">
                <a16:creationId xmlns:a16="http://schemas.microsoft.com/office/drawing/2014/main" id="{BB7E6124-EB18-71D0-4385-F407EA78897E}"/>
              </a:ext>
            </a:extLst>
          </p:cNvPr>
          <p:cNvSpPr>
            <a:spLocks noChangeAspect="1"/>
          </p:cNvSpPr>
          <p:nvPr/>
        </p:nvSpPr>
        <p:spPr>
          <a:xfrm>
            <a:off x="1415845" y="1706233"/>
            <a:ext cx="822960" cy="822960"/>
          </a:xfrm>
          <a:prstGeom prst="teardrop">
            <a:avLst/>
          </a:prstGeom>
          <a:solidFill>
            <a:schemeClr val="tx2"/>
          </a:solidFill>
          <a:ln>
            <a:no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63147202-EB85-7720-04C1-771D10A7CA58}"/>
              </a:ext>
            </a:extLst>
          </p:cNvPr>
          <p:cNvSpPr/>
          <p:nvPr/>
        </p:nvSpPr>
        <p:spPr>
          <a:xfrm>
            <a:off x="1501077" y="1793899"/>
            <a:ext cx="652496" cy="652278"/>
          </a:xfrm>
          <a:custGeom>
            <a:avLst/>
            <a:gdLst>
              <a:gd name="connsiteX0" fmla="*/ 80374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4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4" y="40173"/>
                </a:moveTo>
                <a:cubicBezTo>
                  <a:pt x="80374" y="62360"/>
                  <a:pt x="62382" y="80346"/>
                  <a:pt x="40187" y="80346"/>
                </a:cubicBezTo>
                <a:cubicBezTo>
                  <a:pt x="17992" y="80346"/>
                  <a:pt x="0" y="62360"/>
                  <a:pt x="0" y="40173"/>
                </a:cubicBezTo>
                <a:cubicBezTo>
                  <a:pt x="0" y="17986"/>
                  <a:pt x="17992" y="0"/>
                  <a:pt x="40187" y="0"/>
                </a:cubicBezTo>
                <a:cubicBezTo>
                  <a:pt x="62382" y="0"/>
                  <a:pt x="80374" y="17986"/>
                  <a:pt x="80374" y="40173"/>
                </a:cubicBezTo>
                <a:close/>
              </a:path>
            </a:pathLst>
          </a:custGeom>
          <a:solidFill>
            <a:srgbClr val="FFFFFF"/>
          </a:solidFill>
          <a:ln w="0" cap="flat">
            <a:noFill/>
            <a:prstDash val="solid"/>
            <a:miter/>
          </a:ln>
        </p:spPr>
        <p:txBody>
          <a:bodyPr rtlCol="0" anchor="ctr"/>
          <a:lstStyle/>
          <a:p>
            <a:pPr algn="ctr"/>
            <a:r>
              <a:rPr lang="en-US" b="1">
                <a:solidFill>
                  <a:schemeClr val="bg2">
                    <a:lumMod val="25000"/>
                  </a:schemeClr>
                </a:solidFill>
              </a:rPr>
              <a:t>1</a:t>
            </a:r>
          </a:p>
        </p:txBody>
      </p:sp>
      <p:sp>
        <p:nvSpPr>
          <p:cNvPr id="5" name="TextBox 4">
            <a:extLst>
              <a:ext uri="{FF2B5EF4-FFF2-40B4-BE49-F238E27FC236}">
                <a16:creationId xmlns:a16="http://schemas.microsoft.com/office/drawing/2014/main" id="{D102499F-E682-7EB7-7F5A-D3813DBB4CBE}"/>
              </a:ext>
            </a:extLst>
          </p:cNvPr>
          <p:cNvSpPr txBox="1"/>
          <p:nvPr/>
        </p:nvSpPr>
        <p:spPr>
          <a:xfrm>
            <a:off x="2459662" y="1716888"/>
            <a:ext cx="4060968" cy="801650"/>
          </a:xfrm>
          <a:prstGeom prst="rect">
            <a:avLst/>
          </a:prstGeom>
          <a:noFill/>
          <a:ln>
            <a:noFill/>
          </a:ln>
        </p:spPr>
        <p:txBody>
          <a:bodyPr wrap="square" anchor="t">
            <a:noAutofit/>
          </a:bodyPr>
          <a:lstStyle/>
          <a:p>
            <a:pPr>
              <a:spcAft>
                <a:spcPts val="600"/>
              </a:spcAft>
            </a:pPr>
            <a:r>
              <a:rPr lang="en-US" sz="1200" b="1">
                <a:solidFill>
                  <a:schemeClr val="tx2">
                    <a:lumMod val="75000"/>
                  </a:schemeClr>
                </a:solidFill>
              </a:rPr>
              <a:t>Feature Encoding – Categorical Features (Nominal)</a:t>
            </a:r>
          </a:p>
          <a:p>
            <a:pPr>
              <a:spcAft>
                <a:spcPts val="600"/>
              </a:spcAft>
            </a:pPr>
            <a:r>
              <a:rPr lang="en-US" sz="1100" b="0" i="1">
                <a:effectLst/>
              </a:rPr>
              <a:t>One-hot encode </a:t>
            </a:r>
            <a:r>
              <a:rPr lang="en-US" sz="1100" b="0" i="0">
                <a:effectLst/>
              </a:rPr>
              <a:t>the nominal variables.</a:t>
            </a:r>
          </a:p>
        </p:txBody>
      </p:sp>
      <p:graphicFrame>
        <p:nvGraphicFramePr>
          <p:cNvPr id="6" name="Table 5">
            <a:extLst>
              <a:ext uri="{FF2B5EF4-FFF2-40B4-BE49-F238E27FC236}">
                <a16:creationId xmlns:a16="http://schemas.microsoft.com/office/drawing/2014/main" id="{D44D081D-E8CE-71FC-246E-C2450412C91E}"/>
              </a:ext>
            </a:extLst>
          </p:cNvPr>
          <p:cNvGraphicFramePr>
            <a:graphicFrameLocks noGrp="1"/>
          </p:cNvGraphicFramePr>
          <p:nvPr>
            <p:extLst>
              <p:ext uri="{D42A27DB-BD31-4B8C-83A1-F6EECF244321}">
                <p14:modId xmlns:p14="http://schemas.microsoft.com/office/powerpoint/2010/main" val="4071337563"/>
              </p:ext>
            </p:extLst>
          </p:nvPr>
        </p:nvGraphicFramePr>
        <p:xfrm>
          <a:off x="6957797" y="1509074"/>
          <a:ext cx="3657600" cy="822960"/>
        </p:xfrm>
        <a:graphic>
          <a:graphicData uri="http://schemas.openxmlformats.org/drawingml/2006/table">
            <a:tbl>
              <a:tblPr firstRow="1" bandRow="1">
                <a:noFill/>
                <a:tableStyleId>{5C22544A-7EE6-4342-B048-85BDC9FD1C3A}</a:tableStyleId>
              </a:tblPr>
              <a:tblGrid>
                <a:gridCol w="1828800">
                  <a:extLst>
                    <a:ext uri="{9D8B030D-6E8A-4147-A177-3AD203B41FA5}">
                      <a16:colId xmlns:a16="http://schemas.microsoft.com/office/drawing/2014/main" val="1380022016"/>
                    </a:ext>
                  </a:extLst>
                </a:gridCol>
                <a:gridCol w="1828800">
                  <a:extLst>
                    <a:ext uri="{9D8B030D-6E8A-4147-A177-3AD203B41FA5}">
                      <a16:colId xmlns:a16="http://schemas.microsoft.com/office/drawing/2014/main" val="3912602681"/>
                    </a:ext>
                  </a:extLst>
                </a:gridCol>
              </a:tblGrid>
              <a:tr h="365760">
                <a:tc>
                  <a:txBody>
                    <a:bodyPr/>
                    <a:lstStyle/>
                    <a:p>
                      <a:pPr algn="ctr" fontAlgn="ctr"/>
                      <a:r>
                        <a:rPr lang="en-US" sz="900" b="1" i="0" u="none" strike="noStrike" cap="none" spc="0">
                          <a:solidFill>
                            <a:schemeClr val="tx1"/>
                          </a:solidFill>
                          <a:effectLst/>
                          <a:latin typeface="+mn-lt"/>
                        </a:rPr>
                        <a:t>Data Columns</a:t>
                      </a:r>
                    </a:p>
                  </a:txBody>
                  <a:tcPr anchor="ctr">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i="0" u="none" strike="noStrike" cap="none" spc="0">
                          <a:solidFill>
                            <a:schemeClr val="tx1"/>
                          </a:solidFill>
                          <a:effectLst/>
                          <a:latin typeface="+mn-lt"/>
                        </a:rPr>
                        <a:t>Treatment</a:t>
                      </a:r>
                    </a:p>
                  </a:txBody>
                  <a:tcPr anchor="ctr">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744440095"/>
                  </a:ext>
                </a:extLst>
              </a:tr>
              <a:tr h="4572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Account Balance Status</a:t>
                      </a:r>
                    </a:p>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e.g., No balance, some balance</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20000"/>
                        <a:lumOff val="80000"/>
                        <a:alpha val="4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One-hot encoding</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extLst>
                  <a:ext uri="{0D108BD9-81ED-4DB2-BD59-A6C34878D82A}">
                    <a16:rowId xmlns:a16="http://schemas.microsoft.com/office/drawing/2014/main" val="1382399421"/>
                  </a:ext>
                </a:extLst>
              </a:tr>
            </a:tbl>
          </a:graphicData>
        </a:graphic>
      </p:graphicFrame>
      <p:sp>
        <p:nvSpPr>
          <p:cNvPr id="7" name="Teardrop 6">
            <a:extLst>
              <a:ext uri="{FF2B5EF4-FFF2-40B4-BE49-F238E27FC236}">
                <a16:creationId xmlns:a16="http://schemas.microsoft.com/office/drawing/2014/main" id="{7DEF679C-3844-79DC-0763-BCD1405EE585}"/>
              </a:ext>
            </a:extLst>
          </p:cNvPr>
          <p:cNvSpPr>
            <a:spLocks noChangeAspect="1"/>
          </p:cNvSpPr>
          <p:nvPr/>
        </p:nvSpPr>
        <p:spPr>
          <a:xfrm>
            <a:off x="1415845" y="2944114"/>
            <a:ext cx="822960" cy="822960"/>
          </a:xfrm>
          <a:prstGeom prst="teardrop">
            <a:avLst/>
          </a:prstGeom>
          <a:solidFill>
            <a:schemeClr val="tx2"/>
          </a:solidFill>
          <a:ln>
            <a:no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C80E941-7EAA-867C-863F-ECA7D518ADDC}"/>
              </a:ext>
            </a:extLst>
          </p:cNvPr>
          <p:cNvSpPr/>
          <p:nvPr/>
        </p:nvSpPr>
        <p:spPr>
          <a:xfrm>
            <a:off x="1501077" y="3031780"/>
            <a:ext cx="652496" cy="652278"/>
          </a:xfrm>
          <a:custGeom>
            <a:avLst/>
            <a:gdLst>
              <a:gd name="connsiteX0" fmla="*/ 80374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4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4" y="40173"/>
                </a:moveTo>
                <a:cubicBezTo>
                  <a:pt x="80374" y="62360"/>
                  <a:pt x="62382" y="80346"/>
                  <a:pt x="40187" y="80346"/>
                </a:cubicBezTo>
                <a:cubicBezTo>
                  <a:pt x="17992" y="80346"/>
                  <a:pt x="0" y="62360"/>
                  <a:pt x="0" y="40173"/>
                </a:cubicBezTo>
                <a:cubicBezTo>
                  <a:pt x="0" y="17986"/>
                  <a:pt x="17992" y="0"/>
                  <a:pt x="40187" y="0"/>
                </a:cubicBezTo>
                <a:cubicBezTo>
                  <a:pt x="62382" y="0"/>
                  <a:pt x="80374" y="17986"/>
                  <a:pt x="80374" y="40173"/>
                </a:cubicBezTo>
                <a:close/>
              </a:path>
            </a:pathLst>
          </a:custGeom>
          <a:solidFill>
            <a:srgbClr val="FFFFFF"/>
          </a:solidFill>
          <a:ln w="0" cap="flat">
            <a:noFill/>
            <a:prstDash val="solid"/>
            <a:miter/>
          </a:ln>
        </p:spPr>
        <p:txBody>
          <a:bodyPr rtlCol="0" anchor="ctr"/>
          <a:lstStyle/>
          <a:p>
            <a:pPr algn="ctr"/>
            <a:r>
              <a:rPr lang="en-US" b="1">
                <a:solidFill>
                  <a:schemeClr val="bg2">
                    <a:lumMod val="25000"/>
                  </a:schemeClr>
                </a:solidFill>
              </a:rPr>
              <a:t>2</a:t>
            </a:r>
          </a:p>
        </p:txBody>
      </p:sp>
      <p:sp>
        <p:nvSpPr>
          <p:cNvPr id="9" name="TextBox 8">
            <a:extLst>
              <a:ext uri="{FF2B5EF4-FFF2-40B4-BE49-F238E27FC236}">
                <a16:creationId xmlns:a16="http://schemas.microsoft.com/office/drawing/2014/main" id="{A2D0348F-D390-7B9C-06FD-0E1A254A708B}"/>
              </a:ext>
            </a:extLst>
          </p:cNvPr>
          <p:cNvSpPr txBox="1"/>
          <p:nvPr/>
        </p:nvSpPr>
        <p:spPr>
          <a:xfrm>
            <a:off x="2459662" y="2954769"/>
            <a:ext cx="4060968" cy="801650"/>
          </a:xfrm>
          <a:prstGeom prst="rect">
            <a:avLst/>
          </a:prstGeom>
          <a:noFill/>
          <a:ln>
            <a:noFill/>
          </a:ln>
        </p:spPr>
        <p:txBody>
          <a:bodyPr wrap="square" anchor="t">
            <a:noAutofit/>
          </a:bodyPr>
          <a:lstStyle/>
          <a:p>
            <a:pPr>
              <a:spcAft>
                <a:spcPts val="600"/>
              </a:spcAft>
            </a:pPr>
            <a:r>
              <a:rPr lang="en-US" sz="1200" b="1">
                <a:solidFill>
                  <a:schemeClr val="tx2">
                    <a:lumMod val="75000"/>
                  </a:schemeClr>
                </a:solidFill>
              </a:rPr>
              <a:t>Feature Encoding – Categorical Features (Ordinal)</a:t>
            </a:r>
          </a:p>
          <a:p>
            <a:pPr>
              <a:spcAft>
                <a:spcPts val="600"/>
              </a:spcAft>
            </a:pPr>
            <a:r>
              <a:rPr lang="en-US" sz="1100" b="0" i="1">
                <a:effectLst/>
              </a:rPr>
              <a:t>Label encode </a:t>
            </a:r>
            <a:r>
              <a:rPr lang="en-US" sz="1100" b="0" i="0">
                <a:effectLst/>
              </a:rPr>
              <a:t>the ordinal variables.</a:t>
            </a:r>
          </a:p>
        </p:txBody>
      </p:sp>
      <p:graphicFrame>
        <p:nvGraphicFramePr>
          <p:cNvPr id="10" name="Table 9">
            <a:extLst>
              <a:ext uri="{FF2B5EF4-FFF2-40B4-BE49-F238E27FC236}">
                <a16:creationId xmlns:a16="http://schemas.microsoft.com/office/drawing/2014/main" id="{6C0AC553-A6D8-8089-5397-BD6461CD8B13}"/>
              </a:ext>
            </a:extLst>
          </p:cNvPr>
          <p:cNvGraphicFramePr>
            <a:graphicFrameLocks noGrp="1"/>
          </p:cNvGraphicFramePr>
          <p:nvPr>
            <p:extLst>
              <p:ext uri="{D42A27DB-BD31-4B8C-83A1-F6EECF244321}">
                <p14:modId xmlns:p14="http://schemas.microsoft.com/office/powerpoint/2010/main" val="3773196968"/>
              </p:ext>
            </p:extLst>
          </p:nvPr>
        </p:nvGraphicFramePr>
        <p:xfrm>
          <a:off x="6957797" y="2861098"/>
          <a:ext cx="3657600" cy="822960"/>
        </p:xfrm>
        <a:graphic>
          <a:graphicData uri="http://schemas.openxmlformats.org/drawingml/2006/table">
            <a:tbl>
              <a:tblPr firstRow="1" bandRow="1">
                <a:noFill/>
                <a:tableStyleId>{5C22544A-7EE6-4342-B048-85BDC9FD1C3A}</a:tableStyleId>
              </a:tblPr>
              <a:tblGrid>
                <a:gridCol w="1828800">
                  <a:extLst>
                    <a:ext uri="{9D8B030D-6E8A-4147-A177-3AD203B41FA5}">
                      <a16:colId xmlns:a16="http://schemas.microsoft.com/office/drawing/2014/main" val="1380022016"/>
                    </a:ext>
                  </a:extLst>
                </a:gridCol>
                <a:gridCol w="1828800">
                  <a:extLst>
                    <a:ext uri="{9D8B030D-6E8A-4147-A177-3AD203B41FA5}">
                      <a16:colId xmlns:a16="http://schemas.microsoft.com/office/drawing/2014/main" val="3912602681"/>
                    </a:ext>
                  </a:extLst>
                </a:gridCol>
              </a:tblGrid>
              <a:tr h="365760">
                <a:tc>
                  <a:txBody>
                    <a:bodyPr/>
                    <a:lstStyle/>
                    <a:p>
                      <a:pPr algn="ctr" fontAlgn="ctr"/>
                      <a:r>
                        <a:rPr lang="en-US" sz="900" b="1" i="0" u="none" strike="noStrike" cap="none" spc="0">
                          <a:solidFill>
                            <a:schemeClr val="tx1"/>
                          </a:solidFill>
                          <a:effectLst/>
                          <a:latin typeface="+mn-lt"/>
                        </a:rPr>
                        <a:t>Data Columns</a:t>
                      </a:r>
                    </a:p>
                  </a:txBody>
                  <a:tcPr anchor="ctr">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i="0" u="none" strike="noStrike" cap="none" spc="0">
                          <a:solidFill>
                            <a:schemeClr val="tx1"/>
                          </a:solidFill>
                          <a:effectLst/>
                          <a:latin typeface="+mn-lt"/>
                        </a:rPr>
                        <a:t>Treatment</a:t>
                      </a:r>
                    </a:p>
                  </a:txBody>
                  <a:tcPr anchor="ctr">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744440095"/>
                  </a:ext>
                </a:extLst>
              </a:tr>
              <a:tr h="4572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Length of current employment</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e.g., &lt; $100, $100-$1000</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20000"/>
                        <a:lumOff val="80000"/>
                        <a:alpha val="4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cap="none" spc="0">
                          <a:solidFill>
                            <a:schemeClr val="tx1"/>
                          </a:solidFill>
                          <a:effectLst/>
                          <a:latin typeface="+mn-lt"/>
                        </a:rPr>
                        <a:t>Label Encoding</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extLst>
                  <a:ext uri="{0D108BD9-81ED-4DB2-BD59-A6C34878D82A}">
                    <a16:rowId xmlns:a16="http://schemas.microsoft.com/office/drawing/2014/main" val="1382399421"/>
                  </a:ext>
                </a:extLst>
              </a:tr>
            </a:tbl>
          </a:graphicData>
        </a:graphic>
      </p:graphicFrame>
      <p:sp>
        <p:nvSpPr>
          <p:cNvPr id="11" name="Teardrop 10">
            <a:extLst>
              <a:ext uri="{FF2B5EF4-FFF2-40B4-BE49-F238E27FC236}">
                <a16:creationId xmlns:a16="http://schemas.microsoft.com/office/drawing/2014/main" id="{C0C5B45E-96C4-2104-E36D-599BBE4B6222}"/>
              </a:ext>
            </a:extLst>
          </p:cNvPr>
          <p:cNvSpPr>
            <a:spLocks noChangeAspect="1"/>
          </p:cNvSpPr>
          <p:nvPr/>
        </p:nvSpPr>
        <p:spPr>
          <a:xfrm>
            <a:off x="1415845" y="4218675"/>
            <a:ext cx="822960" cy="822960"/>
          </a:xfrm>
          <a:prstGeom prst="teardrop">
            <a:avLst/>
          </a:prstGeom>
          <a:solidFill>
            <a:schemeClr val="tx2"/>
          </a:solidFill>
          <a:ln>
            <a:no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D955052B-8FAF-3ED2-B519-9038F0DE9054}"/>
              </a:ext>
            </a:extLst>
          </p:cNvPr>
          <p:cNvSpPr/>
          <p:nvPr/>
        </p:nvSpPr>
        <p:spPr>
          <a:xfrm>
            <a:off x="1501077" y="4306341"/>
            <a:ext cx="652496" cy="652278"/>
          </a:xfrm>
          <a:custGeom>
            <a:avLst/>
            <a:gdLst>
              <a:gd name="connsiteX0" fmla="*/ 80374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4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4" y="40173"/>
                </a:moveTo>
                <a:cubicBezTo>
                  <a:pt x="80374" y="62360"/>
                  <a:pt x="62382" y="80346"/>
                  <a:pt x="40187" y="80346"/>
                </a:cubicBezTo>
                <a:cubicBezTo>
                  <a:pt x="17992" y="80346"/>
                  <a:pt x="0" y="62360"/>
                  <a:pt x="0" y="40173"/>
                </a:cubicBezTo>
                <a:cubicBezTo>
                  <a:pt x="0" y="17986"/>
                  <a:pt x="17992" y="0"/>
                  <a:pt x="40187" y="0"/>
                </a:cubicBezTo>
                <a:cubicBezTo>
                  <a:pt x="62382" y="0"/>
                  <a:pt x="80374" y="17986"/>
                  <a:pt x="80374" y="40173"/>
                </a:cubicBezTo>
                <a:close/>
              </a:path>
            </a:pathLst>
          </a:custGeom>
          <a:solidFill>
            <a:srgbClr val="FFFFFF"/>
          </a:solidFill>
          <a:ln w="0" cap="flat">
            <a:noFill/>
            <a:prstDash val="solid"/>
            <a:miter/>
          </a:ln>
        </p:spPr>
        <p:txBody>
          <a:bodyPr rtlCol="0" anchor="ctr"/>
          <a:lstStyle/>
          <a:p>
            <a:pPr algn="ctr"/>
            <a:r>
              <a:rPr lang="en-US" b="1">
                <a:solidFill>
                  <a:schemeClr val="bg2">
                    <a:lumMod val="25000"/>
                  </a:schemeClr>
                </a:solidFill>
              </a:rPr>
              <a:t>3</a:t>
            </a:r>
          </a:p>
        </p:txBody>
      </p:sp>
      <p:sp>
        <p:nvSpPr>
          <p:cNvPr id="13" name="TextBox 12">
            <a:extLst>
              <a:ext uri="{FF2B5EF4-FFF2-40B4-BE49-F238E27FC236}">
                <a16:creationId xmlns:a16="http://schemas.microsoft.com/office/drawing/2014/main" id="{D9AE3BAF-90C9-D76C-79BB-FDCBAE7CB56F}"/>
              </a:ext>
            </a:extLst>
          </p:cNvPr>
          <p:cNvSpPr txBox="1"/>
          <p:nvPr/>
        </p:nvSpPr>
        <p:spPr>
          <a:xfrm>
            <a:off x="2459662" y="4229330"/>
            <a:ext cx="4060968" cy="801650"/>
          </a:xfrm>
          <a:prstGeom prst="rect">
            <a:avLst/>
          </a:prstGeom>
          <a:noFill/>
          <a:ln>
            <a:noFill/>
          </a:ln>
        </p:spPr>
        <p:txBody>
          <a:bodyPr wrap="square" anchor="t">
            <a:noAutofit/>
          </a:bodyPr>
          <a:lstStyle/>
          <a:p>
            <a:pPr>
              <a:spcAft>
                <a:spcPts val="600"/>
              </a:spcAft>
            </a:pPr>
            <a:r>
              <a:rPr lang="en-US" sz="1400" b="1">
                <a:solidFill>
                  <a:schemeClr val="tx2">
                    <a:lumMod val="75000"/>
                  </a:schemeClr>
                </a:solidFill>
              </a:rPr>
              <a:t>Feature Extraction</a:t>
            </a:r>
          </a:p>
          <a:p>
            <a:pPr>
              <a:spcAft>
                <a:spcPts val="600"/>
              </a:spcAft>
            </a:pPr>
            <a:r>
              <a:rPr lang="en-US" sz="1100" b="0" i="0">
                <a:effectLst/>
              </a:rPr>
              <a:t>Extract new features from current features in a way that reveals more information.</a:t>
            </a:r>
          </a:p>
        </p:txBody>
      </p:sp>
      <p:graphicFrame>
        <p:nvGraphicFramePr>
          <p:cNvPr id="14" name="Table 13">
            <a:extLst>
              <a:ext uri="{FF2B5EF4-FFF2-40B4-BE49-F238E27FC236}">
                <a16:creationId xmlns:a16="http://schemas.microsoft.com/office/drawing/2014/main" id="{F4F0220F-B748-2B23-3FC1-F0EB2FEBBB44}"/>
              </a:ext>
            </a:extLst>
          </p:cNvPr>
          <p:cNvGraphicFramePr>
            <a:graphicFrameLocks noGrp="1"/>
          </p:cNvGraphicFramePr>
          <p:nvPr>
            <p:extLst>
              <p:ext uri="{D42A27DB-BD31-4B8C-83A1-F6EECF244321}">
                <p14:modId xmlns:p14="http://schemas.microsoft.com/office/powerpoint/2010/main" val="2507331902"/>
              </p:ext>
            </p:extLst>
          </p:nvPr>
        </p:nvGraphicFramePr>
        <p:xfrm>
          <a:off x="6957797" y="4135659"/>
          <a:ext cx="3657600" cy="822960"/>
        </p:xfrm>
        <a:graphic>
          <a:graphicData uri="http://schemas.openxmlformats.org/drawingml/2006/table">
            <a:tbl>
              <a:tblPr firstRow="1" bandRow="1">
                <a:noFill/>
                <a:tableStyleId>{5C22544A-7EE6-4342-B048-85BDC9FD1C3A}</a:tableStyleId>
              </a:tblPr>
              <a:tblGrid>
                <a:gridCol w="1828800">
                  <a:extLst>
                    <a:ext uri="{9D8B030D-6E8A-4147-A177-3AD203B41FA5}">
                      <a16:colId xmlns:a16="http://schemas.microsoft.com/office/drawing/2014/main" val="1380022016"/>
                    </a:ext>
                  </a:extLst>
                </a:gridCol>
                <a:gridCol w="1828800">
                  <a:extLst>
                    <a:ext uri="{9D8B030D-6E8A-4147-A177-3AD203B41FA5}">
                      <a16:colId xmlns:a16="http://schemas.microsoft.com/office/drawing/2014/main" val="3912602681"/>
                    </a:ext>
                  </a:extLst>
                </a:gridCol>
              </a:tblGrid>
              <a:tr h="365760">
                <a:tc>
                  <a:txBody>
                    <a:bodyPr/>
                    <a:lstStyle/>
                    <a:p>
                      <a:pPr algn="ctr" fontAlgn="ctr"/>
                      <a:r>
                        <a:rPr lang="en-US" sz="900" b="1" i="0" u="none" strike="noStrike" cap="none" spc="0">
                          <a:solidFill>
                            <a:schemeClr val="tx1"/>
                          </a:solidFill>
                          <a:effectLst/>
                          <a:latin typeface="+mn-lt"/>
                        </a:rPr>
                        <a:t>Data Columns</a:t>
                      </a:r>
                    </a:p>
                  </a:txBody>
                  <a:tcPr anchor="ctr">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i="0" u="none" strike="noStrike" cap="none" spc="0">
                          <a:solidFill>
                            <a:schemeClr val="tx1"/>
                          </a:solidFill>
                          <a:effectLst/>
                          <a:latin typeface="+mn-lt"/>
                        </a:rPr>
                        <a:t>Treatment</a:t>
                      </a:r>
                    </a:p>
                  </a:txBody>
                  <a:tcPr anchor="ctr">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744440095"/>
                  </a:ext>
                </a:extLst>
              </a:tr>
              <a:tr h="4572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Guarantors</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20000"/>
                        <a:lumOff val="80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0 = doesn’t have guarantor</a:t>
                      </a:r>
                    </a:p>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1 = has guarantor</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extLst>
                  <a:ext uri="{0D108BD9-81ED-4DB2-BD59-A6C34878D82A}">
                    <a16:rowId xmlns:a16="http://schemas.microsoft.com/office/drawing/2014/main" val="1382399421"/>
                  </a:ext>
                </a:extLst>
              </a:tr>
            </a:tbl>
          </a:graphicData>
        </a:graphic>
      </p:graphicFrame>
      <p:sp>
        <p:nvSpPr>
          <p:cNvPr id="19" name="Teardrop 18">
            <a:extLst>
              <a:ext uri="{FF2B5EF4-FFF2-40B4-BE49-F238E27FC236}">
                <a16:creationId xmlns:a16="http://schemas.microsoft.com/office/drawing/2014/main" id="{D2E4B181-6D8D-BD7F-4871-B174F3007381}"/>
              </a:ext>
            </a:extLst>
          </p:cNvPr>
          <p:cNvSpPr>
            <a:spLocks noChangeAspect="1"/>
          </p:cNvSpPr>
          <p:nvPr/>
        </p:nvSpPr>
        <p:spPr>
          <a:xfrm>
            <a:off x="1415845" y="5470810"/>
            <a:ext cx="822960" cy="822960"/>
          </a:xfrm>
          <a:prstGeom prst="teardrop">
            <a:avLst/>
          </a:prstGeom>
          <a:solidFill>
            <a:schemeClr val="tx2"/>
          </a:solidFill>
          <a:ln>
            <a:no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E2F27E90-0CAA-EAC4-2D22-C7D682531531}"/>
              </a:ext>
            </a:extLst>
          </p:cNvPr>
          <p:cNvSpPr/>
          <p:nvPr/>
        </p:nvSpPr>
        <p:spPr>
          <a:xfrm>
            <a:off x="1501077" y="5558476"/>
            <a:ext cx="652496" cy="652278"/>
          </a:xfrm>
          <a:custGeom>
            <a:avLst/>
            <a:gdLst>
              <a:gd name="connsiteX0" fmla="*/ 80374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4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4" y="40173"/>
                </a:moveTo>
                <a:cubicBezTo>
                  <a:pt x="80374" y="62360"/>
                  <a:pt x="62382" y="80346"/>
                  <a:pt x="40187" y="80346"/>
                </a:cubicBezTo>
                <a:cubicBezTo>
                  <a:pt x="17992" y="80346"/>
                  <a:pt x="0" y="62360"/>
                  <a:pt x="0" y="40173"/>
                </a:cubicBezTo>
                <a:cubicBezTo>
                  <a:pt x="0" y="17986"/>
                  <a:pt x="17992" y="0"/>
                  <a:pt x="40187" y="0"/>
                </a:cubicBezTo>
                <a:cubicBezTo>
                  <a:pt x="62382" y="0"/>
                  <a:pt x="80374" y="17986"/>
                  <a:pt x="80374" y="40173"/>
                </a:cubicBezTo>
                <a:close/>
              </a:path>
            </a:pathLst>
          </a:custGeom>
          <a:solidFill>
            <a:srgbClr val="FFFFFF"/>
          </a:solidFill>
          <a:ln w="0" cap="flat">
            <a:noFill/>
            <a:prstDash val="solid"/>
            <a:miter/>
          </a:ln>
        </p:spPr>
        <p:txBody>
          <a:bodyPr rtlCol="0" anchor="ctr"/>
          <a:lstStyle/>
          <a:p>
            <a:pPr algn="ctr"/>
            <a:r>
              <a:rPr lang="en-US" b="1">
                <a:solidFill>
                  <a:schemeClr val="bg2">
                    <a:lumMod val="25000"/>
                  </a:schemeClr>
                </a:solidFill>
              </a:rPr>
              <a:t>4</a:t>
            </a:r>
          </a:p>
        </p:txBody>
      </p:sp>
      <p:sp>
        <p:nvSpPr>
          <p:cNvPr id="21" name="TextBox 20">
            <a:extLst>
              <a:ext uri="{FF2B5EF4-FFF2-40B4-BE49-F238E27FC236}">
                <a16:creationId xmlns:a16="http://schemas.microsoft.com/office/drawing/2014/main" id="{B00F2A9D-E727-E999-3E8E-720554E436F0}"/>
              </a:ext>
            </a:extLst>
          </p:cNvPr>
          <p:cNvSpPr txBox="1"/>
          <p:nvPr/>
        </p:nvSpPr>
        <p:spPr>
          <a:xfrm>
            <a:off x="2459662" y="5481465"/>
            <a:ext cx="4060968" cy="801650"/>
          </a:xfrm>
          <a:prstGeom prst="rect">
            <a:avLst/>
          </a:prstGeom>
          <a:noFill/>
          <a:ln>
            <a:noFill/>
          </a:ln>
        </p:spPr>
        <p:txBody>
          <a:bodyPr wrap="square" anchor="t">
            <a:noAutofit/>
          </a:bodyPr>
          <a:lstStyle/>
          <a:p>
            <a:pPr>
              <a:spcAft>
                <a:spcPts val="600"/>
              </a:spcAft>
            </a:pPr>
            <a:r>
              <a:rPr lang="en-US" sz="1200" b="1">
                <a:solidFill>
                  <a:schemeClr val="tx2">
                    <a:lumMod val="75000"/>
                  </a:schemeClr>
                </a:solidFill>
              </a:rPr>
              <a:t>Feature Scaling &amp; Oversampling</a:t>
            </a:r>
          </a:p>
          <a:p>
            <a:pPr marL="171450" indent="-171450">
              <a:spcAft>
                <a:spcPts val="600"/>
              </a:spcAft>
              <a:buFont typeface="Arial" panose="020B0604020202020204" pitchFamily="34" charset="0"/>
              <a:buChar char="•"/>
            </a:pPr>
            <a:r>
              <a:rPr lang="en-US" sz="1100"/>
              <a:t>Perform Standard Normal scaling to avoid feature bias.</a:t>
            </a:r>
          </a:p>
          <a:p>
            <a:pPr marL="171450" indent="-171450">
              <a:spcAft>
                <a:spcPts val="600"/>
              </a:spcAft>
              <a:buFont typeface="Arial" panose="020B0604020202020204" pitchFamily="34" charset="0"/>
              <a:buChar char="•"/>
            </a:pPr>
            <a:r>
              <a:rPr lang="en-US" sz="1100"/>
              <a:t>Class Oversampling to avoid class imbalance.</a:t>
            </a:r>
            <a:endParaRPr lang="en-US" sz="1100" b="0" i="0">
              <a:effectLst/>
            </a:endParaRPr>
          </a:p>
        </p:txBody>
      </p:sp>
    </p:spTree>
    <p:extLst>
      <p:ext uri="{BB962C8B-B14F-4D97-AF65-F5344CB8AC3E}">
        <p14:creationId xmlns:p14="http://schemas.microsoft.com/office/powerpoint/2010/main" val="1736384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2D8B-EA40-FC3D-E1E2-D7F290637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3B04DC-7222-AAE5-E9CA-F6BBD59F602F}"/>
              </a:ext>
            </a:extLst>
          </p:cNvPr>
          <p:cNvSpPr>
            <a:spLocks noGrp="1"/>
          </p:cNvSpPr>
          <p:nvPr>
            <p:ph type="title"/>
          </p:nvPr>
        </p:nvSpPr>
        <p:spPr/>
        <p:txBody>
          <a:bodyPr/>
          <a:lstStyle/>
          <a:p>
            <a:r>
              <a:rPr lang="en-US"/>
              <a:t>Model Evaluation &amp; Selection</a:t>
            </a:r>
          </a:p>
        </p:txBody>
      </p:sp>
      <p:graphicFrame>
        <p:nvGraphicFramePr>
          <p:cNvPr id="20" name="Table 19">
            <a:extLst>
              <a:ext uri="{FF2B5EF4-FFF2-40B4-BE49-F238E27FC236}">
                <a16:creationId xmlns:a16="http://schemas.microsoft.com/office/drawing/2014/main" id="{407A6827-80A0-37D1-F964-61FE4B8BB098}"/>
              </a:ext>
            </a:extLst>
          </p:cNvPr>
          <p:cNvGraphicFramePr>
            <a:graphicFrameLocks noGrp="1"/>
          </p:cNvGraphicFramePr>
          <p:nvPr>
            <p:extLst>
              <p:ext uri="{D42A27DB-BD31-4B8C-83A1-F6EECF244321}">
                <p14:modId xmlns:p14="http://schemas.microsoft.com/office/powerpoint/2010/main" val="1048152748"/>
              </p:ext>
            </p:extLst>
          </p:nvPr>
        </p:nvGraphicFramePr>
        <p:xfrm>
          <a:off x="7253756" y="1454611"/>
          <a:ext cx="4224650" cy="2194560"/>
        </p:xfrm>
        <a:graphic>
          <a:graphicData uri="http://schemas.openxmlformats.org/drawingml/2006/table">
            <a:tbl>
              <a:tblPr firstRow="1" bandRow="1">
                <a:noFill/>
                <a:tableStyleId>{5C22544A-7EE6-4342-B048-85BDC9FD1C3A}</a:tableStyleId>
              </a:tblPr>
              <a:tblGrid>
                <a:gridCol w="2893929">
                  <a:extLst>
                    <a:ext uri="{9D8B030D-6E8A-4147-A177-3AD203B41FA5}">
                      <a16:colId xmlns:a16="http://schemas.microsoft.com/office/drawing/2014/main" val="1380022016"/>
                    </a:ext>
                  </a:extLst>
                </a:gridCol>
                <a:gridCol w="1330721">
                  <a:extLst>
                    <a:ext uri="{9D8B030D-6E8A-4147-A177-3AD203B41FA5}">
                      <a16:colId xmlns:a16="http://schemas.microsoft.com/office/drawing/2014/main" val="3912602681"/>
                    </a:ext>
                  </a:extLst>
                </a:gridCol>
              </a:tblGrid>
              <a:tr h="365760">
                <a:tc>
                  <a:txBody>
                    <a:bodyPr/>
                    <a:lstStyle/>
                    <a:p>
                      <a:pPr algn="ctr" fontAlgn="ctr"/>
                      <a:r>
                        <a:rPr lang="en-US" sz="1100" b="1" i="0" u="none" strike="noStrike" cap="none" spc="0">
                          <a:solidFill>
                            <a:schemeClr val="tx1"/>
                          </a:solidFill>
                          <a:effectLst/>
                          <a:latin typeface="+mn-lt"/>
                        </a:rPr>
                        <a:t>Model</a:t>
                      </a:r>
                    </a:p>
                  </a:txBody>
                  <a:tcPr anchor="ctr">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cap="none" spc="0">
                          <a:solidFill>
                            <a:schemeClr val="tx1"/>
                          </a:solidFill>
                          <a:effectLst/>
                          <a:latin typeface="+mn-lt"/>
                        </a:rPr>
                        <a:t>Accuracy</a:t>
                      </a:r>
                    </a:p>
                  </a:txBody>
                  <a:tcPr anchor="ctr">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744440095"/>
                  </a:ext>
                </a:extLst>
              </a:tr>
              <a:tr h="4572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Boosted</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20000"/>
                        <a:lumOff val="80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74%</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extLst>
                  <a:ext uri="{0D108BD9-81ED-4DB2-BD59-A6C34878D82A}">
                    <a16:rowId xmlns:a16="http://schemas.microsoft.com/office/drawing/2014/main" val="1382399421"/>
                  </a:ext>
                </a:extLst>
              </a:tr>
              <a:tr h="4572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Decision Tree</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40000"/>
                        <a:lumOff val="60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74%</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40000"/>
                        <a:lumOff val="60000"/>
                        <a:alpha val="40000"/>
                      </a:schemeClr>
                    </a:solidFill>
                  </a:tcPr>
                </a:tc>
                <a:extLst>
                  <a:ext uri="{0D108BD9-81ED-4DB2-BD59-A6C34878D82A}">
                    <a16:rowId xmlns:a16="http://schemas.microsoft.com/office/drawing/2014/main" val="2195044823"/>
                  </a:ext>
                </a:extLst>
              </a:tr>
              <a:tr h="4572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Logistic Regression Stepwise</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60000"/>
                        <a:lumOff val="40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77%</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60000"/>
                        <a:lumOff val="40000"/>
                        <a:alpha val="40000"/>
                      </a:schemeClr>
                    </a:solidFill>
                  </a:tcPr>
                </a:tc>
                <a:extLst>
                  <a:ext uri="{0D108BD9-81ED-4DB2-BD59-A6C34878D82A}">
                    <a16:rowId xmlns:a16="http://schemas.microsoft.com/office/drawing/2014/main" val="4167678081"/>
                  </a:ext>
                </a:extLst>
              </a:tr>
              <a:tr h="4572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a:solidFill>
                            <a:srgbClr val="000000"/>
                          </a:solidFill>
                          <a:effectLst/>
                          <a:latin typeface="+mn-lt"/>
                        </a:rPr>
                        <a:t>Random Forest</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75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a:solidFill>
                            <a:srgbClr val="000000"/>
                          </a:solidFill>
                          <a:effectLst/>
                          <a:latin typeface="+mn-lt"/>
                        </a:rPr>
                        <a:t>80%</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75000"/>
                        <a:alpha val="40000"/>
                      </a:schemeClr>
                    </a:solidFill>
                  </a:tcPr>
                </a:tc>
                <a:extLst>
                  <a:ext uri="{0D108BD9-81ED-4DB2-BD59-A6C34878D82A}">
                    <a16:rowId xmlns:a16="http://schemas.microsoft.com/office/drawing/2014/main" val="3779784975"/>
                  </a:ext>
                </a:extLst>
              </a:tr>
            </a:tbl>
          </a:graphicData>
        </a:graphic>
      </p:graphicFrame>
      <p:sp>
        <p:nvSpPr>
          <p:cNvPr id="4" name="Teardrop 3">
            <a:extLst>
              <a:ext uri="{FF2B5EF4-FFF2-40B4-BE49-F238E27FC236}">
                <a16:creationId xmlns:a16="http://schemas.microsoft.com/office/drawing/2014/main" id="{0223ADD4-B304-3D96-29C6-CB2F32C284C8}"/>
              </a:ext>
            </a:extLst>
          </p:cNvPr>
          <p:cNvSpPr>
            <a:spLocks noChangeAspect="1"/>
          </p:cNvSpPr>
          <p:nvPr/>
        </p:nvSpPr>
        <p:spPr>
          <a:xfrm>
            <a:off x="838200" y="1999810"/>
            <a:ext cx="822960" cy="822960"/>
          </a:xfrm>
          <a:prstGeom prst="teardrop">
            <a:avLst/>
          </a:prstGeom>
          <a:solidFill>
            <a:schemeClr val="tx2"/>
          </a:solidFill>
          <a:ln>
            <a:no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a:extLst>
              <a:ext uri="{FF2B5EF4-FFF2-40B4-BE49-F238E27FC236}">
                <a16:creationId xmlns:a16="http://schemas.microsoft.com/office/drawing/2014/main" id="{8ECFF498-AF66-F3A1-8E0E-1E1266A5AE0F}"/>
              </a:ext>
            </a:extLst>
          </p:cNvPr>
          <p:cNvSpPr/>
          <p:nvPr/>
        </p:nvSpPr>
        <p:spPr>
          <a:xfrm>
            <a:off x="923432" y="2087476"/>
            <a:ext cx="652496" cy="652278"/>
          </a:xfrm>
          <a:custGeom>
            <a:avLst/>
            <a:gdLst>
              <a:gd name="connsiteX0" fmla="*/ 80374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4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4" y="40173"/>
                </a:moveTo>
                <a:cubicBezTo>
                  <a:pt x="80374" y="62360"/>
                  <a:pt x="62382" y="80346"/>
                  <a:pt x="40187" y="80346"/>
                </a:cubicBezTo>
                <a:cubicBezTo>
                  <a:pt x="17992" y="80346"/>
                  <a:pt x="0" y="62360"/>
                  <a:pt x="0" y="40173"/>
                </a:cubicBezTo>
                <a:cubicBezTo>
                  <a:pt x="0" y="17986"/>
                  <a:pt x="17992" y="0"/>
                  <a:pt x="40187" y="0"/>
                </a:cubicBezTo>
                <a:cubicBezTo>
                  <a:pt x="62382" y="0"/>
                  <a:pt x="80374" y="17986"/>
                  <a:pt x="80374" y="40173"/>
                </a:cubicBezTo>
                <a:close/>
              </a:path>
            </a:pathLst>
          </a:custGeom>
          <a:solidFill>
            <a:srgbClr val="FFFFFF"/>
          </a:solidFill>
          <a:ln w="0" cap="flat">
            <a:noFill/>
            <a:prstDash val="solid"/>
            <a:miter/>
          </a:ln>
        </p:spPr>
        <p:txBody>
          <a:bodyPr rtlCol="0" anchor="ctr"/>
          <a:lstStyle/>
          <a:p>
            <a:pPr algn="ctr"/>
            <a:r>
              <a:rPr lang="en-US" b="1">
                <a:solidFill>
                  <a:schemeClr val="bg2">
                    <a:lumMod val="25000"/>
                  </a:schemeClr>
                </a:solidFill>
              </a:rPr>
              <a:t>1</a:t>
            </a:r>
          </a:p>
        </p:txBody>
      </p:sp>
      <p:sp>
        <p:nvSpPr>
          <p:cNvPr id="12" name="TextBox 11">
            <a:extLst>
              <a:ext uri="{FF2B5EF4-FFF2-40B4-BE49-F238E27FC236}">
                <a16:creationId xmlns:a16="http://schemas.microsoft.com/office/drawing/2014/main" id="{DE79F721-AE1E-1DD0-A69C-2AF4B57BCDA3}"/>
              </a:ext>
            </a:extLst>
          </p:cNvPr>
          <p:cNvSpPr txBox="1"/>
          <p:nvPr/>
        </p:nvSpPr>
        <p:spPr>
          <a:xfrm>
            <a:off x="1882017" y="1858063"/>
            <a:ext cx="4060968" cy="801650"/>
          </a:xfrm>
          <a:prstGeom prst="rect">
            <a:avLst/>
          </a:prstGeom>
          <a:noFill/>
          <a:ln>
            <a:noFill/>
          </a:ln>
        </p:spPr>
        <p:txBody>
          <a:bodyPr wrap="square" anchor="t">
            <a:noAutofit/>
          </a:bodyPr>
          <a:lstStyle/>
          <a:p>
            <a:pPr marL="0" lvl="1" indent="0" algn="l" defTabSz="533400">
              <a:lnSpc>
                <a:spcPct val="90000"/>
              </a:lnSpc>
              <a:spcBef>
                <a:spcPct val="0"/>
              </a:spcBef>
              <a:spcAft>
                <a:spcPts val="600"/>
              </a:spcAft>
              <a:buNone/>
            </a:pPr>
            <a:r>
              <a:rPr lang="en-US" sz="1200" b="1" kern="1200">
                <a:solidFill>
                  <a:schemeClr val="tx2">
                    <a:lumMod val="75000"/>
                  </a:schemeClr>
                </a:solidFill>
              </a:rPr>
              <a:t>Identify nature of machine learning problem</a:t>
            </a:r>
          </a:p>
          <a:p>
            <a:pPr marL="171450" lvl="1" indent="-171450" algn="l" defTabSz="488950">
              <a:lnSpc>
                <a:spcPct val="90000"/>
              </a:lnSpc>
              <a:spcBef>
                <a:spcPct val="0"/>
              </a:spcBef>
              <a:spcAft>
                <a:spcPct val="15000"/>
              </a:spcAft>
              <a:buFont typeface="Arial" panose="020B0604020202020204" pitchFamily="34" charset="0"/>
              <a:buChar char="•"/>
            </a:pPr>
            <a:r>
              <a:rPr lang="en-US" sz="1200" kern="1200">
                <a:solidFill>
                  <a:prstClr val="black">
                    <a:hueOff val="0"/>
                    <a:satOff val="0"/>
                    <a:lumOff val="0"/>
                    <a:alphaOff val="0"/>
                  </a:prstClr>
                </a:solidFill>
                <a:latin typeface="Aptos" panose="02110004020202020204"/>
                <a:ea typeface="+mn-ea"/>
                <a:cs typeface="+mn-cs"/>
              </a:rPr>
              <a:t>Labeled data, creditworthiness prediction (Yes, No)</a:t>
            </a:r>
          </a:p>
          <a:p>
            <a:pPr marL="171450" lvl="1" indent="-171450" algn="l" defTabSz="488950">
              <a:lnSpc>
                <a:spcPct val="90000"/>
              </a:lnSpc>
              <a:spcBef>
                <a:spcPct val="0"/>
              </a:spcBef>
              <a:spcAft>
                <a:spcPct val="15000"/>
              </a:spcAft>
              <a:buFont typeface="Arial" panose="020B0604020202020204" pitchFamily="34" charset="0"/>
              <a:buChar char="•"/>
            </a:pPr>
            <a:r>
              <a:rPr lang="en-US" sz="1200" i="1" kern="1200">
                <a:solidFill>
                  <a:prstClr val="black">
                    <a:hueOff val="0"/>
                    <a:satOff val="0"/>
                    <a:lumOff val="0"/>
                    <a:alphaOff val="0"/>
                  </a:prstClr>
                </a:solidFill>
                <a:latin typeface="Aptos" panose="02110004020202020204"/>
                <a:ea typeface="+mn-ea"/>
                <a:cs typeface="+mn-cs"/>
              </a:rPr>
              <a:t>Supervised learning, classification problem</a:t>
            </a:r>
          </a:p>
        </p:txBody>
      </p:sp>
      <p:sp>
        <p:nvSpPr>
          <p:cNvPr id="13" name="Teardrop 12">
            <a:extLst>
              <a:ext uri="{FF2B5EF4-FFF2-40B4-BE49-F238E27FC236}">
                <a16:creationId xmlns:a16="http://schemas.microsoft.com/office/drawing/2014/main" id="{9651CC7E-B984-AC89-513E-1538997241C1}"/>
              </a:ext>
            </a:extLst>
          </p:cNvPr>
          <p:cNvSpPr>
            <a:spLocks noChangeAspect="1"/>
          </p:cNvSpPr>
          <p:nvPr/>
        </p:nvSpPr>
        <p:spPr>
          <a:xfrm>
            <a:off x="838200" y="3237691"/>
            <a:ext cx="822960" cy="822960"/>
          </a:xfrm>
          <a:prstGeom prst="teardrop">
            <a:avLst/>
          </a:prstGeom>
          <a:solidFill>
            <a:schemeClr val="tx2"/>
          </a:solidFill>
          <a:ln>
            <a:no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18088542-C69C-DFED-C10A-8DDACE21D7DC}"/>
              </a:ext>
            </a:extLst>
          </p:cNvPr>
          <p:cNvSpPr/>
          <p:nvPr/>
        </p:nvSpPr>
        <p:spPr>
          <a:xfrm>
            <a:off x="923432" y="3325357"/>
            <a:ext cx="652496" cy="652278"/>
          </a:xfrm>
          <a:custGeom>
            <a:avLst/>
            <a:gdLst>
              <a:gd name="connsiteX0" fmla="*/ 80374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4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4" y="40173"/>
                </a:moveTo>
                <a:cubicBezTo>
                  <a:pt x="80374" y="62360"/>
                  <a:pt x="62382" y="80346"/>
                  <a:pt x="40187" y="80346"/>
                </a:cubicBezTo>
                <a:cubicBezTo>
                  <a:pt x="17992" y="80346"/>
                  <a:pt x="0" y="62360"/>
                  <a:pt x="0" y="40173"/>
                </a:cubicBezTo>
                <a:cubicBezTo>
                  <a:pt x="0" y="17986"/>
                  <a:pt x="17992" y="0"/>
                  <a:pt x="40187" y="0"/>
                </a:cubicBezTo>
                <a:cubicBezTo>
                  <a:pt x="62382" y="0"/>
                  <a:pt x="80374" y="17986"/>
                  <a:pt x="80374" y="40173"/>
                </a:cubicBezTo>
                <a:close/>
              </a:path>
            </a:pathLst>
          </a:custGeom>
          <a:solidFill>
            <a:srgbClr val="FFFFFF"/>
          </a:solidFill>
          <a:ln w="0" cap="flat">
            <a:noFill/>
            <a:prstDash val="solid"/>
            <a:miter/>
          </a:ln>
        </p:spPr>
        <p:txBody>
          <a:bodyPr rtlCol="0" anchor="ctr"/>
          <a:lstStyle/>
          <a:p>
            <a:pPr algn="ctr"/>
            <a:r>
              <a:rPr lang="en-US" b="1">
                <a:solidFill>
                  <a:schemeClr val="bg2">
                    <a:lumMod val="25000"/>
                  </a:schemeClr>
                </a:solidFill>
              </a:rPr>
              <a:t>2</a:t>
            </a:r>
          </a:p>
        </p:txBody>
      </p:sp>
      <p:sp>
        <p:nvSpPr>
          <p:cNvPr id="18" name="TextBox 17">
            <a:extLst>
              <a:ext uri="{FF2B5EF4-FFF2-40B4-BE49-F238E27FC236}">
                <a16:creationId xmlns:a16="http://schemas.microsoft.com/office/drawing/2014/main" id="{34751AB6-B899-A6FC-8042-6F813865B38E}"/>
              </a:ext>
            </a:extLst>
          </p:cNvPr>
          <p:cNvSpPr txBox="1"/>
          <p:nvPr/>
        </p:nvSpPr>
        <p:spPr>
          <a:xfrm>
            <a:off x="1882017" y="3095944"/>
            <a:ext cx="4060968" cy="801650"/>
          </a:xfrm>
          <a:prstGeom prst="rect">
            <a:avLst/>
          </a:prstGeom>
          <a:noFill/>
          <a:ln>
            <a:noFill/>
          </a:ln>
        </p:spPr>
        <p:txBody>
          <a:bodyPr wrap="square" anchor="t">
            <a:noAutofit/>
          </a:bodyPr>
          <a:lstStyle/>
          <a:p>
            <a:pPr marL="0" lvl="1" indent="0" algn="l" defTabSz="533400">
              <a:lnSpc>
                <a:spcPct val="90000"/>
              </a:lnSpc>
              <a:spcBef>
                <a:spcPct val="0"/>
              </a:spcBef>
              <a:spcAft>
                <a:spcPts val="600"/>
              </a:spcAft>
              <a:buNone/>
            </a:pPr>
            <a:r>
              <a:rPr lang="en-US" sz="1200" b="1" kern="1200">
                <a:solidFill>
                  <a:schemeClr val="tx2">
                    <a:lumMod val="75000"/>
                  </a:schemeClr>
                </a:solidFill>
              </a:rPr>
              <a:t>Determine the area of emphasis</a:t>
            </a:r>
          </a:p>
          <a:p>
            <a:pPr marL="171450" lvl="1" indent="-171450" algn="l" defTabSz="488950">
              <a:lnSpc>
                <a:spcPct val="90000"/>
              </a:lnSpc>
              <a:spcBef>
                <a:spcPct val="0"/>
              </a:spcBef>
              <a:spcAft>
                <a:spcPct val="15000"/>
              </a:spcAft>
              <a:buFont typeface="Arial" panose="020B0604020202020204" pitchFamily="34" charset="0"/>
              <a:buChar char="•"/>
            </a:pPr>
            <a:r>
              <a:rPr lang="en-US" sz="1200" i="1" kern="1200"/>
              <a:t>Prediction over interpretation </a:t>
            </a:r>
            <a:r>
              <a:rPr lang="en-US" sz="1200" kern="1200"/>
              <a:t>given lending decision depends on accurate predictability.</a:t>
            </a:r>
            <a:endParaRPr lang="en-US" sz="1400" b="1" kern="1200">
              <a:solidFill>
                <a:schemeClr val="bg2">
                  <a:lumMod val="25000"/>
                </a:schemeClr>
              </a:solidFill>
            </a:endParaRPr>
          </a:p>
        </p:txBody>
      </p:sp>
      <p:sp>
        <p:nvSpPr>
          <p:cNvPr id="21" name="Teardrop 20">
            <a:extLst>
              <a:ext uri="{FF2B5EF4-FFF2-40B4-BE49-F238E27FC236}">
                <a16:creationId xmlns:a16="http://schemas.microsoft.com/office/drawing/2014/main" id="{52536C59-3FEE-A910-039B-A9EC2F87047E}"/>
              </a:ext>
            </a:extLst>
          </p:cNvPr>
          <p:cNvSpPr>
            <a:spLocks noChangeAspect="1"/>
          </p:cNvSpPr>
          <p:nvPr/>
        </p:nvSpPr>
        <p:spPr>
          <a:xfrm>
            <a:off x="838200" y="4612732"/>
            <a:ext cx="822960" cy="822960"/>
          </a:xfrm>
          <a:prstGeom prst="teardrop">
            <a:avLst/>
          </a:prstGeom>
          <a:solidFill>
            <a:schemeClr val="tx2"/>
          </a:solidFill>
          <a:ln>
            <a:no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a:extLst>
              <a:ext uri="{FF2B5EF4-FFF2-40B4-BE49-F238E27FC236}">
                <a16:creationId xmlns:a16="http://schemas.microsoft.com/office/drawing/2014/main" id="{1AA1C511-9971-E7AD-6DD4-35DB19428A93}"/>
              </a:ext>
            </a:extLst>
          </p:cNvPr>
          <p:cNvSpPr/>
          <p:nvPr/>
        </p:nvSpPr>
        <p:spPr>
          <a:xfrm>
            <a:off x="923432" y="4700398"/>
            <a:ext cx="652496" cy="652278"/>
          </a:xfrm>
          <a:custGeom>
            <a:avLst/>
            <a:gdLst>
              <a:gd name="connsiteX0" fmla="*/ 80374 w 80373"/>
              <a:gd name="connsiteY0" fmla="*/ 40173 h 80346"/>
              <a:gd name="connsiteX1" fmla="*/ 40187 w 80373"/>
              <a:gd name="connsiteY1" fmla="*/ 80346 h 80346"/>
              <a:gd name="connsiteX2" fmla="*/ 0 w 80373"/>
              <a:gd name="connsiteY2" fmla="*/ 40173 h 80346"/>
              <a:gd name="connsiteX3" fmla="*/ 40187 w 80373"/>
              <a:gd name="connsiteY3" fmla="*/ 0 h 80346"/>
              <a:gd name="connsiteX4" fmla="*/ 80374 w 80373"/>
              <a:gd name="connsiteY4" fmla="*/ 40173 h 80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3" h="80346">
                <a:moveTo>
                  <a:pt x="80374" y="40173"/>
                </a:moveTo>
                <a:cubicBezTo>
                  <a:pt x="80374" y="62360"/>
                  <a:pt x="62382" y="80346"/>
                  <a:pt x="40187" y="80346"/>
                </a:cubicBezTo>
                <a:cubicBezTo>
                  <a:pt x="17992" y="80346"/>
                  <a:pt x="0" y="62360"/>
                  <a:pt x="0" y="40173"/>
                </a:cubicBezTo>
                <a:cubicBezTo>
                  <a:pt x="0" y="17986"/>
                  <a:pt x="17992" y="0"/>
                  <a:pt x="40187" y="0"/>
                </a:cubicBezTo>
                <a:cubicBezTo>
                  <a:pt x="62382" y="0"/>
                  <a:pt x="80374" y="17986"/>
                  <a:pt x="80374" y="40173"/>
                </a:cubicBezTo>
                <a:close/>
              </a:path>
            </a:pathLst>
          </a:custGeom>
          <a:solidFill>
            <a:srgbClr val="FFFFFF"/>
          </a:solidFill>
          <a:ln w="0" cap="flat">
            <a:noFill/>
            <a:prstDash val="solid"/>
            <a:miter/>
          </a:ln>
        </p:spPr>
        <p:txBody>
          <a:bodyPr rtlCol="0" anchor="ctr"/>
          <a:lstStyle/>
          <a:p>
            <a:pPr algn="ctr"/>
            <a:r>
              <a:rPr lang="en-US" b="1">
                <a:solidFill>
                  <a:schemeClr val="bg2">
                    <a:lumMod val="25000"/>
                  </a:schemeClr>
                </a:solidFill>
              </a:rPr>
              <a:t>3</a:t>
            </a:r>
          </a:p>
        </p:txBody>
      </p:sp>
      <p:sp>
        <p:nvSpPr>
          <p:cNvPr id="23" name="TextBox 22">
            <a:extLst>
              <a:ext uri="{FF2B5EF4-FFF2-40B4-BE49-F238E27FC236}">
                <a16:creationId xmlns:a16="http://schemas.microsoft.com/office/drawing/2014/main" id="{C3B71CD5-59A3-6873-421F-0C5FBCF86D03}"/>
              </a:ext>
            </a:extLst>
          </p:cNvPr>
          <p:cNvSpPr txBox="1"/>
          <p:nvPr/>
        </p:nvSpPr>
        <p:spPr>
          <a:xfrm>
            <a:off x="1882017" y="4460330"/>
            <a:ext cx="4354795" cy="1363756"/>
          </a:xfrm>
          <a:prstGeom prst="rect">
            <a:avLst/>
          </a:prstGeom>
          <a:noFill/>
          <a:ln>
            <a:noFill/>
          </a:ln>
        </p:spPr>
        <p:txBody>
          <a:bodyPr wrap="square" anchor="t">
            <a:noAutofit/>
          </a:bodyPr>
          <a:lstStyle/>
          <a:p>
            <a:pPr marL="0" lvl="1" indent="0" algn="l" defTabSz="533400">
              <a:spcBef>
                <a:spcPct val="0"/>
              </a:spcBef>
              <a:spcAft>
                <a:spcPts val="600"/>
              </a:spcAft>
              <a:buNone/>
            </a:pPr>
            <a:r>
              <a:rPr lang="en-US" sz="1200" b="1" kern="1200">
                <a:solidFill>
                  <a:schemeClr val="tx2">
                    <a:lumMod val="75000"/>
                  </a:schemeClr>
                </a:solidFill>
              </a:rPr>
              <a:t>Identify algorithms that make the consideration set</a:t>
            </a:r>
          </a:p>
          <a:p>
            <a:pPr marL="171450" lvl="1" indent="-171450" algn="l" defTabSz="444500">
              <a:spcBef>
                <a:spcPct val="0"/>
              </a:spcBef>
              <a:spcAft>
                <a:spcPts val="300"/>
              </a:spcAft>
              <a:buFont typeface="Arial" panose="020B0604020202020204" pitchFamily="34" charset="0"/>
              <a:buChar char="•"/>
            </a:pPr>
            <a:r>
              <a:rPr lang="en-US" sz="1200" kern="1200"/>
              <a:t>Logistics Regression + Stepwise</a:t>
            </a:r>
          </a:p>
          <a:p>
            <a:pPr marL="171450" lvl="1" indent="-171450" algn="l" defTabSz="444500">
              <a:spcBef>
                <a:spcPct val="0"/>
              </a:spcBef>
              <a:spcAft>
                <a:spcPts val="300"/>
              </a:spcAft>
              <a:buFont typeface="Arial" panose="020B0604020202020204" pitchFamily="34" charset="0"/>
              <a:buChar char="•"/>
            </a:pPr>
            <a:r>
              <a:rPr lang="en-US" sz="1200" kern="1200"/>
              <a:t>Decision Tree</a:t>
            </a:r>
          </a:p>
          <a:p>
            <a:pPr marL="171450" lvl="1" indent="-171450" algn="l" defTabSz="444500">
              <a:spcBef>
                <a:spcPct val="0"/>
              </a:spcBef>
              <a:spcAft>
                <a:spcPts val="300"/>
              </a:spcAft>
              <a:buFont typeface="Arial" panose="020B0604020202020204" pitchFamily="34" charset="0"/>
              <a:buChar char="•"/>
            </a:pPr>
            <a:r>
              <a:rPr lang="en-US" sz="1200" kern="1200"/>
              <a:t>Random Forest</a:t>
            </a:r>
          </a:p>
          <a:p>
            <a:pPr marL="171450" lvl="1" indent="-171450" algn="l" defTabSz="444500">
              <a:spcBef>
                <a:spcPct val="0"/>
              </a:spcBef>
              <a:spcAft>
                <a:spcPts val="300"/>
              </a:spcAft>
              <a:buFont typeface="Arial" panose="020B0604020202020204" pitchFamily="34" charset="0"/>
              <a:buChar char="•"/>
            </a:pPr>
            <a:r>
              <a:rPr lang="en-US" sz="1200" kern="1200"/>
              <a:t>Boosted Model</a:t>
            </a:r>
          </a:p>
        </p:txBody>
      </p:sp>
      <p:pic>
        <p:nvPicPr>
          <p:cNvPr id="27" name="Picture 26">
            <a:hlinkClick r:id="rId2" action="ppaction://hlinksldjump"/>
            <a:extLst>
              <a:ext uri="{FF2B5EF4-FFF2-40B4-BE49-F238E27FC236}">
                <a16:creationId xmlns:a16="http://schemas.microsoft.com/office/drawing/2014/main" id="{2A56A571-A2D8-E7D0-858C-557FB0E71854}"/>
              </a:ext>
            </a:extLst>
          </p:cNvPr>
          <p:cNvPicPr>
            <a:picLocks noChangeAspect="1"/>
          </p:cNvPicPr>
          <p:nvPr/>
        </p:nvPicPr>
        <p:blipFill>
          <a:blip r:embed="rId3">
            <a:alphaModFix amt="80000"/>
          </a:blip>
          <a:stretch>
            <a:fillRect/>
          </a:stretch>
        </p:blipFill>
        <p:spPr>
          <a:xfrm>
            <a:off x="6906406" y="3835761"/>
            <a:ext cx="4572000" cy="2255108"/>
          </a:xfrm>
          <a:prstGeom prst="rect">
            <a:avLst/>
          </a:prstGeom>
        </p:spPr>
      </p:pic>
    </p:spTree>
    <p:extLst>
      <p:ext uri="{BB962C8B-B14F-4D97-AF65-F5344CB8AC3E}">
        <p14:creationId xmlns:p14="http://schemas.microsoft.com/office/powerpoint/2010/main" val="3161569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7779C-FC12-0EBA-6F06-0DCCFD6BAFEE}"/>
              </a:ext>
            </a:extLst>
          </p:cNvPr>
          <p:cNvSpPr>
            <a:spLocks noGrp="1"/>
          </p:cNvSpPr>
          <p:nvPr>
            <p:ph type="title"/>
          </p:nvPr>
        </p:nvSpPr>
        <p:spPr/>
        <p:txBody>
          <a:bodyPr/>
          <a:lstStyle/>
          <a:p>
            <a:r>
              <a:rPr lang="en-US"/>
              <a:t>Prediction and Reporting</a:t>
            </a:r>
          </a:p>
        </p:txBody>
      </p:sp>
      <p:graphicFrame>
        <p:nvGraphicFramePr>
          <p:cNvPr id="47" name="Table 46">
            <a:extLst>
              <a:ext uri="{FF2B5EF4-FFF2-40B4-BE49-F238E27FC236}">
                <a16:creationId xmlns:a16="http://schemas.microsoft.com/office/drawing/2014/main" id="{142ECCB4-BC99-9FA8-4F30-60BB2CEEA662}"/>
              </a:ext>
            </a:extLst>
          </p:cNvPr>
          <p:cNvGraphicFramePr>
            <a:graphicFrameLocks noGrp="1"/>
          </p:cNvGraphicFramePr>
          <p:nvPr>
            <p:extLst>
              <p:ext uri="{D42A27DB-BD31-4B8C-83A1-F6EECF244321}">
                <p14:modId xmlns:p14="http://schemas.microsoft.com/office/powerpoint/2010/main" val="675730596"/>
              </p:ext>
            </p:extLst>
          </p:nvPr>
        </p:nvGraphicFramePr>
        <p:xfrm>
          <a:off x="8363872" y="2745377"/>
          <a:ext cx="3325166" cy="1280160"/>
        </p:xfrm>
        <a:graphic>
          <a:graphicData uri="http://schemas.openxmlformats.org/drawingml/2006/table">
            <a:tbl>
              <a:tblPr firstRow="1" bandRow="1">
                <a:noFill/>
                <a:tableStyleId>{5C22544A-7EE6-4342-B048-85BDC9FD1C3A}</a:tableStyleId>
              </a:tblPr>
              <a:tblGrid>
                <a:gridCol w="1587640">
                  <a:extLst>
                    <a:ext uri="{9D8B030D-6E8A-4147-A177-3AD203B41FA5}">
                      <a16:colId xmlns:a16="http://schemas.microsoft.com/office/drawing/2014/main" val="1380022016"/>
                    </a:ext>
                  </a:extLst>
                </a:gridCol>
                <a:gridCol w="1737526">
                  <a:extLst>
                    <a:ext uri="{9D8B030D-6E8A-4147-A177-3AD203B41FA5}">
                      <a16:colId xmlns:a16="http://schemas.microsoft.com/office/drawing/2014/main" val="3912602681"/>
                    </a:ext>
                  </a:extLst>
                </a:gridCol>
              </a:tblGrid>
              <a:tr h="365760">
                <a:tc>
                  <a:txBody>
                    <a:bodyPr/>
                    <a:lstStyle/>
                    <a:p>
                      <a:pPr algn="ctr" fontAlgn="ctr"/>
                      <a:r>
                        <a:rPr lang="en-US" sz="1100" b="1" i="0" u="none" strike="noStrike" cap="none" spc="0">
                          <a:solidFill>
                            <a:schemeClr val="tx1"/>
                          </a:solidFill>
                          <a:effectLst/>
                          <a:latin typeface="+mn-lt"/>
                        </a:rPr>
                        <a:t>Class</a:t>
                      </a:r>
                    </a:p>
                  </a:txBody>
                  <a:tcPr anchor="ctr">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cap="none" spc="0">
                          <a:solidFill>
                            <a:schemeClr val="tx1"/>
                          </a:solidFill>
                          <a:effectLst/>
                          <a:latin typeface="+mn-lt"/>
                        </a:rPr>
                        <a:t>Predicted (out of 500)</a:t>
                      </a:r>
                    </a:p>
                  </a:txBody>
                  <a:tcPr anchor="ctr">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744440095"/>
                  </a:ext>
                </a:extLst>
              </a:tr>
              <a:tr h="4572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Creditworthy</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60000"/>
                        <a:lumOff val="40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413</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60000"/>
                        <a:lumOff val="40000"/>
                        <a:alpha val="40000"/>
                      </a:schemeClr>
                    </a:solidFill>
                  </a:tcPr>
                </a:tc>
                <a:extLst>
                  <a:ext uri="{0D108BD9-81ED-4DB2-BD59-A6C34878D82A}">
                    <a16:rowId xmlns:a16="http://schemas.microsoft.com/office/drawing/2014/main" val="4167678081"/>
                  </a:ext>
                </a:extLst>
              </a:tr>
              <a:tr h="457200">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Non-creditworthy</a:t>
                      </a:r>
                    </a:p>
                  </a:txBody>
                  <a:tcPr anchor="ctr">
                    <a:lnL w="12700" cap="flat" cmpd="sng" algn="ctr">
                      <a:solidFill>
                        <a:schemeClr val="bg2">
                          <a:lumMod val="25000"/>
                        </a:schemeClr>
                      </a:solidFill>
                      <a:prstDash val="solid"/>
                      <a:round/>
                      <a:headEnd type="none" w="med" len="med"/>
                      <a:tailEnd type="none" w="med" len="med"/>
                    </a:lnL>
                    <a:lnR w="12700" cmpd="sng">
                      <a:noFill/>
                      <a:prstDash val="solid"/>
                    </a:lnR>
                    <a:lnT w="38100" cmpd="sng">
                      <a:noFill/>
                    </a:lnT>
                    <a:lnB w="9525" cap="flat" cmpd="sng" algn="ctr">
                      <a:noFill/>
                      <a:prstDash val="solid"/>
                    </a:lnB>
                    <a:solidFill>
                      <a:schemeClr val="accent6">
                        <a:lumMod val="75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mn-lt"/>
                        </a:rPr>
                        <a:t>87</a:t>
                      </a:r>
                    </a:p>
                  </a:txBody>
                  <a:tcPr anchor="ctr">
                    <a:lnL w="12700" cmpd="sng">
                      <a:noFill/>
                      <a:prstDash val="solid"/>
                    </a:lnL>
                    <a:lnR w="12700" cmpd="sng">
                      <a:noFill/>
                      <a:prstDash val="solid"/>
                    </a:lnR>
                    <a:lnT w="38100" cmpd="sng">
                      <a:noFill/>
                    </a:lnT>
                    <a:lnB w="9525" cap="flat" cmpd="sng" algn="ctr">
                      <a:noFill/>
                      <a:prstDash val="solid"/>
                    </a:lnB>
                    <a:solidFill>
                      <a:schemeClr val="accent6">
                        <a:lumMod val="75000"/>
                        <a:alpha val="40000"/>
                      </a:schemeClr>
                    </a:solidFill>
                  </a:tcPr>
                </a:tc>
                <a:extLst>
                  <a:ext uri="{0D108BD9-81ED-4DB2-BD59-A6C34878D82A}">
                    <a16:rowId xmlns:a16="http://schemas.microsoft.com/office/drawing/2014/main" val="3779784975"/>
                  </a:ext>
                </a:extLst>
              </a:tr>
            </a:tbl>
          </a:graphicData>
        </a:graphic>
      </p:graphicFrame>
      <p:sp>
        <p:nvSpPr>
          <p:cNvPr id="35" name="Rounded Rectangle 34">
            <a:extLst>
              <a:ext uri="{FF2B5EF4-FFF2-40B4-BE49-F238E27FC236}">
                <a16:creationId xmlns:a16="http://schemas.microsoft.com/office/drawing/2014/main" id="{2716F9C5-8F87-0384-A1C2-7888BFEB37E9}"/>
              </a:ext>
            </a:extLst>
          </p:cNvPr>
          <p:cNvSpPr/>
          <p:nvPr/>
        </p:nvSpPr>
        <p:spPr>
          <a:xfrm>
            <a:off x="1080196" y="1813837"/>
            <a:ext cx="1463040" cy="822960"/>
          </a:xfrm>
          <a:prstGeom prst="roundRect">
            <a:avLst/>
          </a:prstGeom>
          <a:solidFill>
            <a:srgbClr val="3DBEC9">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Trained Random Forest Model</a:t>
            </a:r>
          </a:p>
        </p:txBody>
      </p:sp>
      <p:sp>
        <p:nvSpPr>
          <p:cNvPr id="36" name="Rounded Rectangle 35">
            <a:extLst>
              <a:ext uri="{FF2B5EF4-FFF2-40B4-BE49-F238E27FC236}">
                <a16:creationId xmlns:a16="http://schemas.microsoft.com/office/drawing/2014/main" id="{80215E85-130B-7274-FE47-7D49CE197972}"/>
              </a:ext>
            </a:extLst>
          </p:cNvPr>
          <p:cNvSpPr/>
          <p:nvPr/>
        </p:nvSpPr>
        <p:spPr>
          <a:xfrm>
            <a:off x="1080196" y="3119677"/>
            <a:ext cx="1463040" cy="822960"/>
          </a:xfrm>
          <a:prstGeom prst="roundRect">
            <a:avLst/>
          </a:prstGeom>
          <a:solidFill>
            <a:schemeClr val="accent2">
              <a:alpha val="30000"/>
            </a:scheme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Score Estimator</a:t>
            </a:r>
          </a:p>
        </p:txBody>
      </p:sp>
      <p:pic>
        <p:nvPicPr>
          <p:cNvPr id="38" name="Graphic 37" descr="Document with solid fill">
            <a:extLst>
              <a:ext uri="{FF2B5EF4-FFF2-40B4-BE49-F238E27FC236}">
                <a16:creationId xmlns:a16="http://schemas.microsoft.com/office/drawing/2014/main" id="{FA12B54B-AD67-AE05-9EE9-2C077C8834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45955" y="4425517"/>
            <a:ext cx="731520" cy="731520"/>
          </a:xfrm>
          <a:prstGeom prst="rect">
            <a:avLst/>
          </a:prstGeom>
        </p:spPr>
      </p:pic>
      <p:sp>
        <p:nvSpPr>
          <p:cNvPr id="40" name="Right Arrow 39">
            <a:extLst>
              <a:ext uri="{FF2B5EF4-FFF2-40B4-BE49-F238E27FC236}">
                <a16:creationId xmlns:a16="http://schemas.microsoft.com/office/drawing/2014/main" id="{D6FD0E48-2651-FA72-94B7-EE9D988B3248}"/>
              </a:ext>
            </a:extLst>
          </p:cNvPr>
          <p:cNvSpPr/>
          <p:nvPr/>
        </p:nvSpPr>
        <p:spPr>
          <a:xfrm>
            <a:off x="2888502" y="3416857"/>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1" name="Rounded Rectangle 40">
            <a:extLst>
              <a:ext uri="{FF2B5EF4-FFF2-40B4-BE49-F238E27FC236}">
                <a16:creationId xmlns:a16="http://schemas.microsoft.com/office/drawing/2014/main" id="{9AD47DC3-DF81-B90E-E599-148480157094}"/>
              </a:ext>
            </a:extLst>
          </p:cNvPr>
          <p:cNvSpPr/>
          <p:nvPr/>
        </p:nvSpPr>
        <p:spPr>
          <a:xfrm>
            <a:off x="3508088" y="3119677"/>
            <a:ext cx="1463040" cy="822960"/>
          </a:xfrm>
          <a:prstGeom prst="roundRect">
            <a:avLst/>
          </a:prstGeom>
          <a:solidFill>
            <a:schemeClr val="accent3">
              <a:lumMod val="60000"/>
              <a:lumOff val="40000"/>
              <a:alpha val="30000"/>
            </a:scheme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Creditworthiness Probability</a:t>
            </a:r>
          </a:p>
        </p:txBody>
      </p:sp>
      <p:sp>
        <p:nvSpPr>
          <p:cNvPr id="42" name="Right Arrow 41">
            <a:extLst>
              <a:ext uri="{FF2B5EF4-FFF2-40B4-BE49-F238E27FC236}">
                <a16:creationId xmlns:a16="http://schemas.microsoft.com/office/drawing/2014/main" id="{E45BA8D4-E982-086E-CBA7-B3F0E522A979}"/>
              </a:ext>
            </a:extLst>
          </p:cNvPr>
          <p:cNvSpPr/>
          <p:nvPr/>
        </p:nvSpPr>
        <p:spPr>
          <a:xfrm rot="5400000">
            <a:off x="1674556" y="2763937"/>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Rounded Rectangle 42">
            <a:extLst>
              <a:ext uri="{FF2B5EF4-FFF2-40B4-BE49-F238E27FC236}">
                <a16:creationId xmlns:a16="http://schemas.microsoft.com/office/drawing/2014/main" id="{FBCCECD1-0536-913D-7387-046F3D129B74}"/>
              </a:ext>
            </a:extLst>
          </p:cNvPr>
          <p:cNvSpPr/>
          <p:nvPr/>
        </p:nvSpPr>
        <p:spPr>
          <a:xfrm>
            <a:off x="5935980" y="3119677"/>
            <a:ext cx="1463040" cy="822960"/>
          </a:xfrm>
          <a:prstGeom prst="roundRect">
            <a:avLst/>
          </a:prstGeom>
          <a:solidFill>
            <a:schemeClr val="accent6">
              <a:alpha val="30000"/>
            </a:scheme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Convert into Binary</a:t>
            </a:r>
          </a:p>
        </p:txBody>
      </p:sp>
      <p:sp>
        <p:nvSpPr>
          <p:cNvPr id="44" name="Right Arrow 43">
            <a:extLst>
              <a:ext uri="{FF2B5EF4-FFF2-40B4-BE49-F238E27FC236}">
                <a16:creationId xmlns:a16="http://schemas.microsoft.com/office/drawing/2014/main" id="{758C7BB4-529E-D52B-82D7-A0A1D7FAE6EC}"/>
              </a:ext>
            </a:extLst>
          </p:cNvPr>
          <p:cNvSpPr/>
          <p:nvPr/>
        </p:nvSpPr>
        <p:spPr>
          <a:xfrm>
            <a:off x="5313646" y="3416857"/>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ight Arrow 44">
            <a:extLst>
              <a:ext uri="{FF2B5EF4-FFF2-40B4-BE49-F238E27FC236}">
                <a16:creationId xmlns:a16="http://schemas.microsoft.com/office/drawing/2014/main" id="{E68C5F06-8E7E-F6C6-565D-CC30E929C702}"/>
              </a:ext>
            </a:extLst>
          </p:cNvPr>
          <p:cNvSpPr/>
          <p:nvPr/>
        </p:nvSpPr>
        <p:spPr>
          <a:xfrm rot="16200000" flipV="1">
            <a:off x="1674556" y="4069777"/>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0" name="TextBox 49">
            <a:extLst>
              <a:ext uri="{FF2B5EF4-FFF2-40B4-BE49-F238E27FC236}">
                <a16:creationId xmlns:a16="http://schemas.microsoft.com/office/drawing/2014/main" id="{388B41DF-2DE1-A84D-45F9-4AAB2084FABB}"/>
              </a:ext>
            </a:extLst>
          </p:cNvPr>
          <p:cNvSpPr txBox="1"/>
          <p:nvPr/>
        </p:nvSpPr>
        <p:spPr>
          <a:xfrm>
            <a:off x="1080195" y="5157037"/>
            <a:ext cx="1463040" cy="400110"/>
          </a:xfrm>
          <a:prstGeom prst="rect">
            <a:avLst/>
          </a:prstGeom>
          <a:noFill/>
        </p:spPr>
        <p:txBody>
          <a:bodyPr wrap="square">
            <a:spAutoFit/>
          </a:bodyPr>
          <a:lstStyle/>
          <a:p>
            <a:pPr algn="ctr"/>
            <a:r>
              <a:rPr lang="en-US" sz="1000">
                <a:solidFill>
                  <a:schemeClr val="tx1"/>
                </a:solidFill>
              </a:rPr>
              <a:t>Anonymized Data from Loan Applications</a:t>
            </a:r>
          </a:p>
        </p:txBody>
      </p:sp>
    </p:spTree>
    <p:extLst>
      <p:ext uri="{BB962C8B-B14F-4D97-AF65-F5344CB8AC3E}">
        <p14:creationId xmlns:p14="http://schemas.microsoft.com/office/powerpoint/2010/main" val="2404187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1F71-3224-D1E5-9F30-C606C23A70F3}"/>
              </a:ext>
            </a:extLst>
          </p:cNvPr>
          <p:cNvSpPr>
            <a:spLocks noGrp="1"/>
          </p:cNvSpPr>
          <p:nvPr>
            <p:ph type="title"/>
          </p:nvPr>
        </p:nvSpPr>
        <p:spPr/>
        <p:txBody>
          <a:bodyPr/>
          <a:lstStyle/>
          <a:p>
            <a:r>
              <a:rPr lang="en-US"/>
              <a:t>Alteryx Workflow</a:t>
            </a:r>
          </a:p>
        </p:txBody>
      </p:sp>
      <p:pic>
        <p:nvPicPr>
          <p:cNvPr id="6" name="Picture 5" descr="A screenshot of a computer&#10;&#10;AI-generated content may be incorrect.">
            <a:extLst>
              <a:ext uri="{FF2B5EF4-FFF2-40B4-BE49-F238E27FC236}">
                <a16:creationId xmlns:a16="http://schemas.microsoft.com/office/drawing/2014/main" id="{12D7AB21-7190-57DD-A468-0389B763038A}"/>
              </a:ext>
            </a:extLst>
          </p:cNvPr>
          <p:cNvPicPr>
            <a:picLocks noChangeAspect="1"/>
          </p:cNvPicPr>
          <p:nvPr/>
        </p:nvPicPr>
        <p:blipFill>
          <a:blip r:embed="rId2"/>
          <a:stretch>
            <a:fillRect/>
          </a:stretch>
        </p:blipFill>
        <p:spPr>
          <a:xfrm>
            <a:off x="838200" y="2088206"/>
            <a:ext cx="10972800" cy="3533268"/>
          </a:xfrm>
          <a:prstGeom prst="rect">
            <a:avLst/>
          </a:prstGeom>
          <a:effectLst>
            <a:outerShdw blurRad="190500" dist="190500" sx="45000" sy="45000" algn="ctr" rotWithShape="0">
              <a:prstClr val="black">
                <a:alpha val="40000"/>
              </a:prstClr>
            </a:outerShdw>
          </a:effectLst>
        </p:spPr>
      </p:pic>
    </p:spTree>
    <p:extLst>
      <p:ext uri="{BB962C8B-B14F-4D97-AF65-F5344CB8AC3E}">
        <p14:creationId xmlns:p14="http://schemas.microsoft.com/office/powerpoint/2010/main" val="4164659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661A4-94F9-9472-F8EC-ABC0FEBC078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82C7A3-4DCC-C139-A935-AD356E8FCEA9}"/>
              </a:ext>
            </a:extLst>
          </p:cNvPr>
          <p:cNvSpPr>
            <a:spLocks noGrp="1"/>
          </p:cNvSpPr>
          <p:nvPr>
            <p:ph type="title"/>
          </p:nvPr>
        </p:nvSpPr>
        <p:spPr/>
        <p:txBody>
          <a:bodyPr anchor="ctr">
            <a:noAutofit/>
          </a:bodyPr>
          <a:lstStyle/>
          <a:p>
            <a:pPr algn="ctr"/>
            <a:r>
              <a:rPr lang="en-US"/>
              <a:t>Financials &amp; Wrap-up</a:t>
            </a:r>
          </a:p>
        </p:txBody>
      </p:sp>
    </p:spTree>
    <p:extLst>
      <p:ext uri="{BB962C8B-B14F-4D97-AF65-F5344CB8AC3E}">
        <p14:creationId xmlns:p14="http://schemas.microsoft.com/office/powerpoint/2010/main" val="441359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368A2-DFB2-9B9A-70D0-F8CEDB2EE21E}"/>
              </a:ext>
            </a:extLst>
          </p:cNvPr>
          <p:cNvSpPr>
            <a:spLocks noGrp="1"/>
          </p:cNvSpPr>
          <p:nvPr>
            <p:ph type="title"/>
          </p:nvPr>
        </p:nvSpPr>
        <p:spPr/>
        <p:txBody>
          <a:bodyPr/>
          <a:lstStyle/>
          <a:p>
            <a:r>
              <a:rPr lang="en-US"/>
              <a:t>ROI Considerations</a:t>
            </a:r>
          </a:p>
        </p:txBody>
      </p:sp>
      <p:grpSp>
        <p:nvGrpSpPr>
          <p:cNvPr id="3" name="Group 2">
            <a:extLst>
              <a:ext uri="{FF2B5EF4-FFF2-40B4-BE49-F238E27FC236}">
                <a16:creationId xmlns:a16="http://schemas.microsoft.com/office/drawing/2014/main" id="{3E9F9173-41D9-E102-2F13-C93C5B42E2D9}"/>
              </a:ext>
            </a:extLst>
          </p:cNvPr>
          <p:cNvGrpSpPr/>
          <p:nvPr/>
        </p:nvGrpSpPr>
        <p:grpSpPr>
          <a:xfrm>
            <a:off x="6630315" y="1772093"/>
            <a:ext cx="4677059" cy="4046512"/>
            <a:chOff x="6630315" y="1772093"/>
            <a:chExt cx="4677059" cy="4046512"/>
          </a:xfrm>
        </p:grpSpPr>
        <p:sp>
          <p:nvSpPr>
            <p:cNvPr id="40" name="Rounded Rectangle 39">
              <a:extLst>
                <a:ext uri="{FF2B5EF4-FFF2-40B4-BE49-F238E27FC236}">
                  <a16:creationId xmlns:a16="http://schemas.microsoft.com/office/drawing/2014/main" id="{524BC226-D2AC-84B0-3FAB-ED0AC5E0D94C}"/>
                </a:ext>
              </a:extLst>
            </p:cNvPr>
            <p:cNvSpPr/>
            <p:nvPr/>
          </p:nvSpPr>
          <p:spPr>
            <a:xfrm rot="2700000">
              <a:off x="6821135" y="1797146"/>
              <a:ext cx="1371600" cy="1371600"/>
            </a:xfrm>
            <a:prstGeom prst="roundRect">
              <a:avLst/>
            </a:prstGeom>
            <a:solidFill>
              <a:srgbClr val="3DBEC9">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p:txBody>
        </p:sp>
        <p:sp>
          <p:nvSpPr>
            <p:cNvPr id="41" name="Rectangle 40">
              <a:extLst>
                <a:ext uri="{FF2B5EF4-FFF2-40B4-BE49-F238E27FC236}">
                  <a16:creationId xmlns:a16="http://schemas.microsoft.com/office/drawing/2014/main" id="{C0C065DB-FE2B-5CE8-BC03-1FB69BCED47D}"/>
                </a:ext>
              </a:extLst>
            </p:cNvPr>
            <p:cNvSpPr/>
            <p:nvPr/>
          </p:nvSpPr>
          <p:spPr>
            <a:xfrm>
              <a:off x="6630315" y="2277736"/>
              <a:ext cx="1623613" cy="520250"/>
            </a:xfrm>
            <a:prstGeom prst="rect">
              <a:avLst/>
            </a:prstGeom>
          </p:spPr>
          <p:txBody>
            <a:bodyPr wrap="square" anchor="ctr">
              <a:noAutofit/>
            </a:bodyPr>
            <a:lstStyle/>
            <a:p>
              <a:pPr algn="ctr"/>
              <a:r>
                <a:rPr lang="en-US" sz="1100" b="1">
                  <a:ea typeface="Roboto" pitchFamily="2" charset="0"/>
                </a:rPr>
                <a:t>Increased Origination</a:t>
              </a:r>
            </a:p>
          </p:txBody>
        </p:sp>
        <p:sp>
          <p:nvSpPr>
            <p:cNvPr id="42" name="Rounded Rectangle 41">
              <a:extLst>
                <a:ext uri="{FF2B5EF4-FFF2-40B4-BE49-F238E27FC236}">
                  <a16:creationId xmlns:a16="http://schemas.microsoft.com/office/drawing/2014/main" id="{69BBDC51-2ABB-61BD-66C8-7D532C5F0D68}"/>
                </a:ext>
              </a:extLst>
            </p:cNvPr>
            <p:cNvSpPr/>
            <p:nvPr/>
          </p:nvSpPr>
          <p:spPr>
            <a:xfrm rot="2700000">
              <a:off x="8285581" y="3103919"/>
              <a:ext cx="1371600" cy="1371600"/>
            </a:xfrm>
            <a:prstGeom prst="roundRect">
              <a:avLst/>
            </a:prstGeom>
            <a:solidFill>
              <a:srgbClr val="FB466B">
                <a:alpha val="29804"/>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p:txBody>
        </p:sp>
        <p:sp>
          <p:nvSpPr>
            <p:cNvPr id="43" name="Rectangle 42">
              <a:extLst>
                <a:ext uri="{FF2B5EF4-FFF2-40B4-BE49-F238E27FC236}">
                  <a16:creationId xmlns:a16="http://schemas.microsoft.com/office/drawing/2014/main" id="{7ADC2FE4-D8B2-EC8F-849E-E83DDAB19D8E}"/>
                </a:ext>
              </a:extLst>
            </p:cNvPr>
            <p:cNvSpPr/>
            <p:nvPr/>
          </p:nvSpPr>
          <p:spPr>
            <a:xfrm>
              <a:off x="8159574" y="3452815"/>
              <a:ext cx="1623613" cy="731520"/>
            </a:xfrm>
            <a:prstGeom prst="rect">
              <a:avLst/>
            </a:prstGeom>
          </p:spPr>
          <p:txBody>
            <a:bodyPr wrap="square" anchor="ctr">
              <a:noAutofit/>
            </a:bodyPr>
            <a:lstStyle/>
            <a:p>
              <a:pPr algn="ctr"/>
              <a:r>
                <a:rPr lang="en-US" sz="1100" b="1">
                  <a:ea typeface="Roboto" pitchFamily="2" charset="0"/>
                </a:rPr>
                <a:t>Increased revenue</a:t>
              </a:r>
            </a:p>
          </p:txBody>
        </p:sp>
        <p:sp>
          <p:nvSpPr>
            <p:cNvPr id="44" name="Rounded Rectangle 43">
              <a:extLst>
                <a:ext uri="{FF2B5EF4-FFF2-40B4-BE49-F238E27FC236}">
                  <a16:creationId xmlns:a16="http://schemas.microsoft.com/office/drawing/2014/main" id="{C67ADBDD-6157-E621-D087-02B84A9818D9}"/>
                </a:ext>
              </a:extLst>
            </p:cNvPr>
            <p:cNvSpPr/>
            <p:nvPr/>
          </p:nvSpPr>
          <p:spPr>
            <a:xfrm rot="2700000">
              <a:off x="9699811" y="1772093"/>
              <a:ext cx="1371600" cy="1371600"/>
            </a:xfrm>
            <a:prstGeom prst="roundRect">
              <a:avLst/>
            </a:prstGeom>
            <a:solidFill>
              <a:srgbClr val="0070C0">
                <a:alpha val="29804"/>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p:txBody>
        </p:sp>
        <p:sp>
          <p:nvSpPr>
            <p:cNvPr id="45" name="Rectangle 44">
              <a:extLst>
                <a:ext uri="{FF2B5EF4-FFF2-40B4-BE49-F238E27FC236}">
                  <a16:creationId xmlns:a16="http://schemas.microsoft.com/office/drawing/2014/main" id="{2E36E66C-C16D-9133-AC96-6872C7E0DC0B}"/>
                </a:ext>
              </a:extLst>
            </p:cNvPr>
            <p:cNvSpPr/>
            <p:nvPr/>
          </p:nvSpPr>
          <p:spPr>
            <a:xfrm>
              <a:off x="9573804" y="2226770"/>
              <a:ext cx="1623613" cy="520250"/>
            </a:xfrm>
            <a:prstGeom prst="rect">
              <a:avLst/>
            </a:prstGeom>
          </p:spPr>
          <p:txBody>
            <a:bodyPr wrap="square" anchor="ctr">
              <a:noAutofit/>
            </a:bodyPr>
            <a:lstStyle/>
            <a:p>
              <a:pPr algn="ctr"/>
              <a:r>
                <a:rPr lang="en-US" sz="1100" b="1">
                  <a:ea typeface="Roboto" pitchFamily="2" charset="0"/>
                </a:rPr>
                <a:t>Improved Efficiency &amp; Lower Cost</a:t>
              </a:r>
            </a:p>
          </p:txBody>
        </p:sp>
        <p:sp>
          <p:nvSpPr>
            <p:cNvPr id="46" name="Rounded Rectangle 45">
              <a:extLst>
                <a:ext uri="{FF2B5EF4-FFF2-40B4-BE49-F238E27FC236}">
                  <a16:creationId xmlns:a16="http://schemas.microsoft.com/office/drawing/2014/main" id="{75B37FA6-6BE2-8EAB-60B9-0AA50297045A}"/>
                </a:ext>
              </a:extLst>
            </p:cNvPr>
            <p:cNvSpPr/>
            <p:nvPr/>
          </p:nvSpPr>
          <p:spPr>
            <a:xfrm rot="2700000">
              <a:off x="6821135" y="4447005"/>
              <a:ext cx="1371600" cy="1371600"/>
            </a:xfrm>
            <a:prstGeom prst="roundRect">
              <a:avLst/>
            </a:prstGeom>
            <a:solidFill>
              <a:srgbClr val="7764E4">
                <a:alpha val="29804"/>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p:txBody>
        </p:sp>
        <p:sp>
          <p:nvSpPr>
            <p:cNvPr id="47" name="Rectangle 46">
              <a:extLst>
                <a:ext uri="{FF2B5EF4-FFF2-40B4-BE49-F238E27FC236}">
                  <a16:creationId xmlns:a16="http://schemas.microsoft.com/office/drawing/2014/main" id="{AC52E114-CFAC-45D7-83B2-C613D425C2D4}"/>
                </a:ext>
              </a:extLst>
            </p:cNvPr>
            <p:cNvSpPr/>
            <p:nvPr/>
          </p:nvSpPr>
          <p:spPr>
            <a:xfrm>
              <a:off x="6695128" y="4767045"/>
              <a:ext cx="1623613" cy="731520"/>
            </a:xfrm>
            <a:prstGeom prst="rect">
              <a:avLst/>
            </a:prstGeom>
          </p:spPr>
          <p:txBody>
            <a:bodyPr wrap="square" anchor="ctr">
              <a:noAutofit/>
            </a:bodyPr>
            <a:lstStyle/>
            <a:p>
              <a:pPr algn="ctr"/>
              <a:r>
                <a:rPr lang="en-US" sz="1100" b="1">
                  <a:ea typeface="Roboto" pitchFamily="2" charset="0"/>
                </a:rPr>
                <a:t>Lower Credit Losses &amp; Loan Defaults</a:t>
              </a:r>
            </a:p>
          </p:txBody>
        </p:sp>
        <p:sp>
          <p:nvSpPr>
            <p:cNvPr id="48" name="Rounded Rectangle 47">
              <a:extLst>
                <a:ext uri="{FF2B5EF4-FFF2-40B4-BE49-F238E27FC236}">
                  <a16:creationId xmlns:a16="http://schemas.microsoft.com/office/drawing/2014/main" id="{CE1C095A-4C41-ECC0-ADB6-AF5F0C06FD29}"/>
                </a:ext>
              </a:extLst>
            </p:cNvPr>
            <p:cNvSpPr/>
            <p:nvPr/>
          </p:nvSpPr>
          <p:spPr>
            <a:xfrm rot="2700000">
              <a:off x="9809768" y="4377742"/>
              <a:ext cx="1371600" cy="1371600"/>
            </a:xfrm>
            <a:prstGeom prst="roundRect">
              <a:avLst/>
            </a:prstGeom>
            <a:solidFill>
              <a:srgbClr val="AB66CE">
                <a:alpha val="29804"/>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p:txBody>
        </p:sp>
        <p:sp>
          <p:nvSpPr>
            <p:cNvPr id="49" name="Rectangle 48">
              <a:extLst>
                <a:ext uri="{FF2B5EF4-FFF2-40B4-BE49-F238E27FC236}">
                  <a16:creationId xmlns:a16="http://schemas.microsoft.com/office/drawing/2014/main" id="{475B83A1-65DF-5D8B-F96D-01FF70F25787}"/>
                </a:ext>
              </a:extLst>
            </p:cNvPr>
            <p:cNvSpPr/>
            <p:nvPr/>
          </p:nvSpPr>
          <p:spPr>
            <a:xfrm>
              <a:off x="9683761" y="4693980"/>
              <a:ext cx="1623613" cy="731520"/>
            </a:xfrm>
            <a:prstGeom prst="rect">
              <a:avLst/>
            </a:prstGeom>
          </p:spPr>
          <p:txBody>
            <a:bodyPr wrap="square" anchor="ctr">
              <a:noAutofit/>
            </a:bodyPr>
            <a:lstStyle/>
            <a:p>
              <a:pPr algn="ctr"/>
              <a:r>
                <a:rPr lang="en-US" sz="1100" b="1">
                  <a:ea typeface="Roboto" pitchFamily="2" charset="0"/>
                </a:rPr>
                <a:t>Customer Satisfaction &amp; Engagement</a:t>
              </a:r>
            </a:p>
          </p:txBody>
        </p:sp>
      </p:grpSp>
      <p:sp>
        <p:nvSpPr>
          <p:cNvPr id="66" name="Round Diagonal Corner Rectangle 65">
            <a:extLst>
              <a:ext uri="{FF2B5EF4-FFF2-40B4-BE49-F238E27FC236}">
                <a16:creationId xmlns:a16="http://schemas.microsoft.com/office/drawing/2014/main" id="{5D409DCE-5B88-776A-81ED-A0F9A4221CA9}"/>
              </a:ext>
            </a:extLst>
          </p:cNvPr>
          <p:cNvSpPr/>
          <p:nvPr/>
        </p:nvSpPr>
        <p:spPr>
          <a:xfrm>
            <a:off x="1266997" y="2003536"/>
            <a:ext cx="32004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a:t>Considerations for the expected return on investment are categorized as </a:t>
            </a:r>
            <a:r>
              <a:rPr lang="en-US" sz="1400" b="1"/>
              <a:t>Financial,</a:t>
            </a:r>
            <a:r>
              <a:rPr lang="en-US" sz="1100"/>
              <a:t> </a:t>
            </a:r>
            <a:r>
              <a:rPr lang="en-US" sz="1400" b="1"/>
              <a:t>Operational, and Customer-centric.</a:t>
            </a:r>
            <a:endParaRPr lang="en-US" sz="1100"/>
          </a:p>
        </p:txBody>
      </p:sp>
      <p:sp>
        <p:nvSpPr>
          <p:cNvPr id="67" name="Round Diagonal Corner Rectangle 66">
            <a:extLst>
              <a:ext uri="{FF2B5EF4-FFF2-40B4-BE49-F238E27FC236}">
                <a16:creationId xmlns:a16="http://schemas.microsoft.com/office/drawing/2014/main" id="{13C67999-8DC0-12DC-0E9B-7B4E94319667}"/>
              </a:ext>
            </a:extLst>
          </p:cNvPr>
          <p:cNvSpPr/>
          <p:nvPr/>
        </p:nvSpPr>
        <p:spPr>
          <a:xfrm>
            <a:off x="1266997" y="3688140"/>
            <a:ext cx="32004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a:t>Although the proposed target-state architecture requires a significant upfront investment, the </a:t>
            </a:r>
            <a:r>
              <a:rPr lang="en-US" sz="1400" b="1"/>
              <a:t>ROI outlook is promising.</a:t>
            </a:r>
            <a:endParaRPr lang="en-US" sz="1100" b="1"/>
          </a:p>
        </p:txBody>
      </p:sp>
    </p:spTree>
    <p:extLst>
      <p:ext uri="{BB962C8B-B14F-4D97-AF65-F5344CB8AC3E}">
        <p14:creationId xmlns:p14="http://schemas.microsoft.com/office/powerpoint/2010/main" val="931932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D5375-38B1-6D89-37AF-5D82838E4280}"/>
              </a:ext>
            </a:extLst>
          </p:cNvPr>
          <p:cNvSpPr>
            <a:spLocks noGrp="1"/>
          </p:cNvSpPr>
          <p:nvPr>
            <p:ph type="title"/>
          </p:nvPr>
        </p:nvSpPr>
        <p:spPr/>
        <p:txBody>
          <a:bodyPr/>
          <a:lstStyle/>
          <a:p>
            <a:r>
              <a:rPr lang="en-US"/>
              <a:t>Reference ROI</a:t>
            </a:r>
          </a:p>
        </p:txBody>
      </p:sp>
      <p:pic>
        <p:nvPicPr>
          <p:cNvPr id="20" name="Picture 19">
            <a:extLst>
              <a:ext uri="{FF2B5EF4-FFF2-40B4-BE49-F238E27FC236}">
                <a16:creationId xmlns:a16="http://schemas.microsoft.com/office/drawing/2014/main" id="{41C823B7-9396-E845-1DE6-EAE334C054A1}"/>
              </a:ext>
            </a:extLst>
          </p:cNvPr>
          <p:cNvPicPr>
            <a:picLocks noChangeAspect="1"/>
          </p:cNvPicPr>
          <p:nvPr/>
        </p:nvPicPr>
        <p:blipFill>
          <a:blip r:embed="rId2"/>
          <a:stretch>
            <a:fillRect/>
          </a:stretch>
        </p:blipFill>
        <p:spPr>
          <a:xfrm>
            <a:off x="4267200" y="4508859"/>
            <a:ext cx="3657600" cy="1788669"/>
          </a:xfrm>
          <a:prstGeom prst="rect">
            <a:avLst/>
          </a:prstGeom>
        </p:spPr>
      </p:pic>
      <p:pic>
        <p:nvPicPr>
          <p:cNvPr id="21" name="Picture 20">
            <a:extLst>
              <a:ext uri="{FF2B5EF4-FFF2-40B4-BE49-F238E27FC236}">
                <a16:creationId xmlns:a16="http://schemas.microsoft.com/office/drawing/2014/main" id="{ADB062BC-C254-DC70-2821-86874D56DF8D}"/>
              </a:ext>
            </a:extLst>
          </p:cNvPr>
          <p:cNvPicPr>
            <a:picLocks noChangeAspect="1"/>
          </p:cNvPicPr>
          <p:nvPr/>
        </p:nvPicPr>
        <p:blipFill>
          <a:blip r:embed="rId3"/>
          <a:stretch>
            <a:fillRect/>
          </a:stretch>
        </p:blipFill>
        <p:spPr>
          <a:xfrm>
            <a:off x="4767943" y="1215736"/>
            <a:ext cx="7315200" cy="2442512"/>
          </a:xfrm>
          <a:prstGeom prst="rect">
            <a:avLst/>
          </a:prstGeom>
        </p:spPr>
      </p:pic>
      <p:pic>
        <p:nvPicPr>
          <p:cNvPr id="23" name="Picture 22">
            <a:extLst>
              <a:ext uri="{FF2B5EF4-FFF2-40B4-BE49-F238E27FC236}">
                <a16:creationId xmlns:a16="http://schemas.microsoft.com/office/drawing/2014/main" id="{68739252-DF00-8F7A-2F4B-9B3E969FF34B}"/>
              </a:ext>
            </a:extLst>
          </p:cNvPr>
          <p:cNvPicPr>
            <a:picLocks noChangeAspect="1"/>
          </p:cNvPicPr>
          <p:nvPr/>
        </p:nvPicPr>
        <p:blipFill>
          <a:blip r:embed="rId4"/>
          <a:stretch>
            <a:fillRect/>
          </a:stretch>
        </p:blipFill>
        <p:spPr>
          <a:xfrm>
            <a:off x="729343" y="1215736"/>
            <a:ext cx="3984420" cy="2743200"/>
          </a:xfrm>
          <a:prstGeom prst="rect">
            <a:avLst/>
          </a:prstGeom>
        </p:spPr>
      </p:pic>
    </p:spTree>
    <p:extLst>
      <p:ext uri="{BB962C8B-B14F-4D97-AF65-F5344CB8AC3E}">
        <p14:creationId xmlns:p14="http://schemas.microsoft.com/office/powerpoint/2010/main" val="154272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02F07-36B0-57FB-684D-B17FDFC9EF12}"/>
              </a:ext>
            </a:extLst>
          </p:cNvPr>
          <p:cNvSpPr>
            <a:spLocks noGrp="1"/>
          </p:cNvSpPr>
          <p:nvPr>
            <p:ph type="title"/>
          </p:nvPr>
        </p:nvSpPr>
        <p:spPr/>
        <p:txBody>
          <a:bodyPr/>
          <a:lstStyle/>
          <a:p>
            <a:r>
              <a:rPr lang="en-US">
                <a:gradFill>
                  <a:gsLst>
                    <a:gs pos="0">
                      <a:srgbClr val="4D2F9E"/>
                    </a:gs>
                    <a:gs pos="30000">
                      <a:srgbClr val="BE0046"/>
                    </a:gs>
                    <a:gs pos="70000">
                      <a:srgbClr val="EB5000"/>
                    </a:gs>
                    <a:gs pos="100000">
                      <a:srgbClr val="FFE600"/>
                    </a:gs>
                  </a:gsLst>
                  <a:lin ang="0" scaled="1"/>
                </a:gradFill>
                <a:latin typeface="Aptos Narrow" panose="020B0004020202020204" pitchFamily="34" charset="0"/>
              </a:rPr>
              <a:t>Recommendations &amp; Next Steps - The “ELEVATE” Framework</a:t>
            </a:r>
            <a:endParaRPr lang="en-US"/>
          </a:p>
        </p:txBody>
      </p:sp>
      <p:sp>
        <p:nvSpPr>
          <p:cNvPr id="4" name="Oval 3">
            <a:extLst>
              <a:ext uri="{FF2B5EF4-FFF2-40B4-BE49-F238E27FC236}">
                <a16:creationId xmlns:a16="http://schemas.microsoft.com/office/drawing/2014/main" id="{3806AB11-7AFC-2A4D-0CE5-A4FEC6295A27}"/>
              </a:ext>
            </a:extLst>
          </p:cNvPr>
          <p:cNvSpPr/>
          <p:nvPr/>
        </p:nvSpPr>
        <p:spPr>
          <a:xfrm>
            <a:off x="1471857" y="5619881"/>
            <a:ext cx="2823099" cy="1171852"/>
          </a:xfrm>
          <a:prstGeom prst="ellipse">
            <a:avLst/>
          </a:prstGeom>
          <a:solidFill>
            <a:srgbClr val="0B2E49">
              <a:alpha val="76000"/>
            </a:srgb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 name="Oval 4">
            <a:extLst>
              <a:ext uri="{FF2B5EF4-FFF2-40B4-BE49-F238E27FC236}">
                <a16:creationId xmlns:a16="http://schemas.microsoft.com/office/drawing/2014/main" id="{72929E22-5F75-61A9-977A-FAE933A4B128}"/>
              </a:ext>
            </a:extLst>
          </p:cNvPr>
          <p:cNvSpPr>
            <a:spLocks noChangeAspect="1"/>
          </p:cNvSpPr>
          <p:nvPr/>
        </p:nvSpPr>
        <p:spPr>
          <a:xfrm>
            <a:off x="1880312" y="4483767"/>
            <a:ext cx="2011680" cy="2011680"/>
          </a:xfrm>
          <a:prstGeom prst="ellipse">
            <a:avLst/>
          </a:prstGeom>
          <a:noFill/>
          <a:ln w="50800">
            <a:solidFill>
              <a:schemeClr val="accent5"/>
            </a:solidFill>
          </a:ln>
          <a:scene3d>
            <a:camera prst="isometricTopUp">
              <a:rot lat="19101523" lon="17834177" rev="4267096"/>
            </a:camera>
            <a:lightRig rig="balanced" dir="t">
              <a:rot lat="0" lon="0" rev="7200000"/>
            </a:lightRig>
          </a:scene3d>
          <a:sp3d extrusionH="508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6" name="Rectangle 5">
            <a:extLst>
              <a:ext uri="{FF2B5EF4-FFF2-40B4-BE49-F238E27FC236}">
                <a16:creationId xmlns:a16="http://schemas.microsoft.com/office/drawing/2014/main" id="{B5DA72D0-A3CE-7A8A-1D0F-1CE8E11F4A0B}"/>
              </a:ext>
            </a:extLst>
          </p:cNvPr>
          <p:cNvSpPr/>
          <p:nvPr/>
        </p:nvSpPr>
        <p:spPr>
          <a:xfrm>
            <a:off x="2862189" y="5834252"/>
            <a:ext cx="357790" cy="461665"/>
          </a:xfrm>
          <a:prstGeom prst="rect">
            <a:avLst/>
          </a:prstGeom>
        </p:spPr>
        <p:txBody>
          <a:bodyPr wrap="none">
            <a:spAutoFit/>
          </a:bodyPr>
          <a:lstStyle/>
          <a:p>
            <a:pPr algn="ctr"/>
            <a:r>
              <a:rPr lang="en-US" sz="2400" b="1" i="0">
                <a:solidFill>
                  <a:schemeClr val="bg1"/>
                </a:solidFill>
                <a:effectLst/>
                <a:latin typeface="Roboto" pitchFamily="2" charset="0"/>
                <a:ea typeface="Roboto" pitchFamily="2" charset="0"/>
              </a:rPr>
              <a:t>E</a:t>
            </a:r>
          </a:p>
        </p:txBody>
      </p:sp>
      <p:cxnSp>
        <p:nvCxnSpPr>
          <p:cNvPr id="7" name="Straight Connector 6">
            <a:extLst>
              <a:ext uri="{FF2B5EF4-FFF2-40B4-BE49-F238E27FC236}">
                <a16:creationId xmlns:a16="http://schemas.microsoft.com/office/drawing/2014/main" id="{089F80FE-4A4C-D63B-B45A-838C4F4CD0F5}"/>
              </a:ext>
            </a:extLst>
          </p:cNvPr>
          <p:cNvCxnSpPr>
            <a:cxnSpLocks/>
            <a:endCxn id="8" idx="1"/>
          </p:cNvCxnSpPr>
          <p:nvPr/>
        </p:nvCxnSpPr>
        <p:spPr>
          <a:xfrm>
            <a:off x="3918621" y="5811405"/>
            <a:ext cx="1728882"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9537ECD-A0ED-9981-C5B8-D8420985034D}"/>
              </a:ext>
            </a:extLst>
          </p:cNvPr>
          <p:cNvSpPr/>
          <p:nvPr/>
        </p:nvSpPr>
        <p:spPr>
          <a:xfrm>
            <a:off x="5647503" y="5503628"/>
            <a:ext cx="4572000" cy="615553"/>
          </a:xfrm>
          <a:prstGeom prst="rect">
            <a:avLst/>
          </a:prstGeom>
        </p:spPr>
        <p:txBody>
          <a:bodyPr wrap="square" lIns="182880">
            <a:spAutoFit/>
          </a:bodyPr>
          <a:lstStyle/>
          <a:p>
            <a:r>
              <a:rPr lang="en-US" sz="1400" b="1">
                <a:ea typeface="Roboto Light" panose="02000000000000000000" pitchFamily="2" charset="0"/>
              </a:rPr>
              <a:t>E</a:t>
            </a:r>
            <a:r>
              <a:rPr lang="en-US" sz="1000">
                <a:ea typeface="Roboto Light" panose="02000000000000000000" pitchFamily="2" charset="0"/>
              </a:rPr>
              <a:t>nsure Compliance, Ethical AI, and </a:t>
            </a:r>
            <a:r>
              <a:rPr lang="en-US" sz="1000"/>
              <a:t>Evolve Continuously</a:t>
            </a:r>
            <a:endParaRPr lang="en-US" sz="1000">
              <a:ea typeface="Roboto Light" panose="02000000000000000000" pitchFamily="2" charset="0"/>
            </a:endParaRPr>
          </a:p>
          <a:p>
            <a:r>
              <a:rPr lang="en-US" sz="1000">
                <a:ea typeface="Roboto Light" panose="02000000000000000000" pitchFamily="2" charset="0"/>
              </a:rPr>
              <a:t>Address regulatory requirements and prioritize responsible AI. Establish a roadmap for AI innovations.</a:t>
            </a:r>
            <a:endParaRPr lang="en-US" sz="1000" b="0" i="0">
              <a:effectLst/>
              <a:ea typeface="Roboto Light" panose="02000000000000000000" pitchFamily="2" charset="0"/>
            </a:endParaRPr>
          </a:p>
        </p:txBody>
      </p:sp>
      <p:sp>
        <p:nvSpPr>
          <p:cNvPr id="17" name="Oval 16">
            <a:extLst>
              <a:ext uri="{FF2B5EF4-FFF2-40B4-BE49-F238E27FC236}">
                <a16:creationId xmlns:a16="http://schemas.microsoft.com/office/drawing/2014/main" id="{0E05C399-B10C-8F8E-6BF9-5FBF7C1E5532}"/>
              </a:ext>
            </a:extLst>
          </p:cNvPr>
          <p:cNvSpPr>
            <a:spLocks noChangeAspect="1"/>
          </p:cNvSpPr>
          <p:nvPr/>
        </p:nvSpPr>
        <p:spPr>
          <a:xfrm>
            <a:off x="1672852" y="3925700"/>
            <a:ext cx="2011680" cy="2011680"/>
          </a:xfrm>
          <a:prstGeom prst="ellipse">
            <a:avLst/>
          </a:prstGeom>
          <a:noFill/>
          <a:ln w="50800">
            <a:solidFill>
              <a:schemeClr val="accent6"/>
            </a:solidFill>
          </a:ln>
          <a:scene3d>
            <a:camera prst="isometricTopUp">
              <a:rot lat="19101523" lon="17834177" rev="4267096"/>
            </a:camera>
            <a:lightRig rig="balanced" dir="t">
              <a:rot lat="0" lon="0" rev="7200000"/>
            </a:lightRig>
          </a:scene3d>
          <a:sp3d extrusionH="508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a:extLst>
              <a:ext uri="{FF2B5EF4-FFF2-40B4-BE49-F238E27FC236}">
                <a16:creationId xmlns:a16="http://schemas.microsoft.com/office/drawing/2014/main" id="{36F14BD6-08A6-7B76-3CE3-48FB5ACF819C}"/>
              </a:ext>
            </a:extLst>
          </p:cNvPr>
          <p:cNvSpPr/>
          <p:nvPr/>
        </p:nvSpPr>
        <p:spPr>
          <a:xfrm>
            <a:off x="2636684" y="5264637"/>
            <a:ext cx="375424" cy="461665"/>
          </a:xfrm>
          <a:prstGeom prst="rect">
            <a:avLst/>
          </a:prstGeom>
        </p:spPr>
        <p:txBody>
          <a:bodyPr wrap="none">
            <a:spAutoFit/>
          </a:bodyPr>
          <a:lstStyle/>
          <a:p>
            <a:pPr algn="ctr"/>
            <a:r>
              <a:rPr lang="en-US" sz="2400" b="1" i="0">
                <a:solidFill>
                  <a:schemeClr val="bg1"/>
                </a:solidFill>
                <a:effectLst/>
                <a:latin typeface="Roboto" pitchFamily="2" charset="0"/>
                <a:ea typeface="Roboto" pitchFamily="2" charset="0"/>
              </a:rPr>
              <a:t>T</a:t>
            </a:r>
          </a:p>
        </p:txBody>
      </p:sp>
      <p:cxnSp>
        <p:nvCxnSpPr>
          <p:cNvPr id="20" name="Straight Connector 19">
            <a:extLst>
              <a:ext uri="{FF2B5EF4-FFF2-40B4-BE49-F238E27FC236}">
                <a16:creationId xmlns:a16="http://schemas.microsoft.com/office/drawing/2014/main" id="{63AA8075-16F0-2A57-8459-72A67DD60D41}"/>
              </a:ext>
            </a:extLst>
          </p:cNvPr>
          <p:cNvCxnSpPr>
            <a:cxnSpLocks/>
            <a:endCxn id="21" idx="1"/>
          </p:cNvCxnSpPr>
          <p:nvPr/>
        </p:nvCxnSpPr>
        <p:spPr>
          <a:xfrm>
            <a:off x="3712178" y="5205217"/>
            <a:ext cx="1935325"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CCC2F06-0C75-1BCB-085D-37C05B6BD98A}"/>
              </a:ext>
            </a:extLst>
          </p:cNvPr>
          <p:cNvSpPr/>
          <p:nvPr/>
        </p:nvSpPr>
        <p:spPr>
          <a:xfrm>
            <a:off x="5647503" y="4974384"/>
            <a:ext cx="4572000" cy="461665"/>
          </a:xfrm>
          <a:prstGeom prst="rect">
            <a:avLst/>
          </a:prstGeom>
        </p:spPr>
        <p:txBody>
          <a:bodyPr wrap="square" lIns="182880">
            <a:spAutoFit/>
          </a:bodyPr>
          <a:lstStyle/>
          <a:p>
            <a:r>
              <a:rPr lang="en-US" sz="1400" b="1">
                <a:ea typeface="Roboto Light" panose="02000000000000000000" pitchFamily="2" charset="0"/>
              </a:rPr>
              <a:t>T</a:t>
            </a:r>
            <a:r>
              <a:rPr lang="en-US" sz="1000">
                <a:ea typeface="Roboto Light" panose="02000000000000000000" pitchFamily="2" charset="0"/>
              </a:rPr>
              <a:t>ransition to Cloud &amp; SaaS-Based Lending </a:t>
            </a:r>
            <a:r>
              <a:rPr lang="en-US" sz="1000" b="1">
                <a:highlight>
                  <a:srgbClr val="C0C0C0"/>
                </a:highlight>
              </a:rPr>
              <a:t>PHASE 3</a:t>
            </a:r>
            <a:endParaRPr lang="en-US" sz="1000" b="1">
              <a:highlight>
                <a:srgbClr val="FFFF00"/>
              </a:highlight>
              <a:ea typeface="Roboto Light" panose="02000000000000000000" pitchFamily="2" charset="0"/>
            </a:endParaRPr>
          </a:p>
          <a:p>
            <a:r>
              <a:rPr lang="en-US" sz="1000">
                <a:ea typeface="Roboto Light" panose="02000000000000000000" pitchFamily="2" charset="0"/>
              </a:rPr>
              <a:t>Achieve scalability and agility by leveraging cloud-based solutions.</a:t>
            </a:r>
            <a:endParaRPr lang="en-US" sz="1000" b="0" i="0">
              <a:effectLst/>
              <a:ea typeface="Roboto Light" panose="02000000000000000000" pitchFamily="2" charset="0"/>
            </a:endParaRPr>
          </a:p>
        </p:txBody>
      </p:sp>
      <p:sp>
        <p:nvSpPr>
          <p:cNvPr id="25" name="Oval 24">
            <a:extLst>
              <a:ext uri="{FF2B5EF4-FFF2-40B4-BE49-F238E27FC236}">
                <a16:creationId xmlns:a16="http://schemas.microsoft.com/office/drawing/2014/main" id="{BC9575DD-47D2-3C16-D5A4-D7A368E6E7D5}"/>
              </a:ext>
            </a:extLst>
          </p:cNvPr>
          <p:cNvSpPr>
            <a:spLocks noChangeAspect="1"/>
          </p:cNvSpPr>
          <p:nvPr/>
        </p:nvSpPr>
        <p:spPr>
          <a:xfrm>
            <a:off x="1907046" y="3351060"/>
            <a:ext cx="2011680" cy="2011680"/>
          </a:xfrm>
          <a:prstGeom prst="ellipse">
            <a:avLst/>
          </a:prstGeom>
          <a:noFill/>
          <a:ln w="50800">
            <a:solidFill>
              <a:srgbClr val="FDDC17"/>
            </a:solidFill>
          </a:ln>
          <a:scene3d>
            <a:camera prst="isometricTopUp">
              <a:rot lat="19101523" lon="17834177" rev="4267096"/>
            </a:camera>
            <a:lightRig rig="balanced" dir="t">
              <a:rot lat="0" lon="0" rev="7200000"/>
            </a:lightRig>
          </a:scene3d>
          <a:sp3d extrusionH="508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Rectangle 25">
            <a:extLst>
              <a:ext uri="{FF2B5EF4-FFF2-40B4-BE49-F238E27FC236}">
                <a16:creationId xmlns:a16="http://schemas.microsoft.com/office/drawing/2014/main" id="{F6BEAE38-C84A-466F-BDB1-A781F8EC188E}"/>
              </a:ext>
            </a:extLst>
          </p:cNvPr>
          <p:cNvSpPr/>
          <p:nvPr/>
        </p:nvSpPr>
        <p:spPr>
          <a:xfrm>
            <a:off x="5647503" y="4418676"/>
            <a:ext cx="4572000" cy="461665"/>
          </a:xfrm>
          <a:prstGeom prst="rect">
            <a:avLst/>
          </a:prstGeom>
        </p:spPr>
        <p:txBody>
          <a:bodyPr wrap="square" lIns="182880">
            <a:spAutoFit/>
          </a:bodyPr>
          <a:lstStyle/>
          <a:p>
            <a:r>
              <a:rPr lang="en-US" sz="1400" b="1">
                <a:ea typeface="Roboto Light" panose="02000000000000000000" pitchFamily="2" charset="0"/>
              </a:rPr>
              <a:t>A</a:t>
            </a:r>
            <a:r>
              <a:rPr lang="en-US" sz="1000">
                <a:ea typeface="Roboto Light" panose="02000000000000000000" pitchFamily="2" charset="0"/>
              </a:rPr>
              <a:t>dvance for Digital Lending - A Strategic Change</a:t>
            </a:r>
            <a:r>
              <a:rPr lang="en-US" sz="1000" b="1">
                <a:ea typeface="Roboto Light" panose="02000000000000000000" pitchFamily="2" charset="0"/>
              </a:rPr>
              <a:t> </a:t>
            </a:r>
            <a:r>
              <a:rPr lang="en-US" sz="1000" b="1">
                <a:highlight>
                  <a:srgbClr val="C0C0C0"/>
                </a:highlight>
              </a:rPr>
              <a:t>PHASE 2</a:t>
            </a:r>
            <a:endParaRPr lang="en-US" sz="1000" b="1">
              <a:highlight>
                <a:srgbClr val="FFFF00"/>
              </a:highlight>
              <a:ea typeface="Roboto Light" panose="02000000000000000000" pitchFamily="2" charset="0"/>
            </a:endParaRPr>
          </a:p>
          <a:p>
            <a:r>
              <a:rPr lang="en-US" sz="1000">
                <a:ea typeface="Roboto Light" panose="02000000000000000000" pitchFamily="2" charset="0"/>
              </a:rPr>
              <a:t>Navigate public expectations and drive adoption.</a:t>
            </a:r>
            <a:endParaRPr lang="en-US" sz="1000" b="0" i="0">
              <a:effectLst/>
              <a:ea typeface="Roboto Light" panose="02000000000000000000" pitchFamily="2" charset="0"/>
            </a:endParaRPr>
          </a:p>
        </p:txBody>
      </p:sp>
      <p:cxnSp>
        <p:nvCxnSpPr>
          <p:cNvPr id="27" name="Straight Connector 26">
            <a:extLst>
              <a:ext uri="{FF2B5EF4-FFF2-40B4-BE49-F238E27FC236}">
                <a16:creationId xmlns:a16="http://schemas.microsoft.com/office/drawing/2014/main" id="{7F4EB9C1-8550-CE38-1ECF-BF58F5530967}"/>
              </a:ext>
            </a:extLst>
          </p:cNvPr>
          <p:cNvCxnSpPr>
            <a:cxnSpLocks/>
            <a:endCxn id="26" idx="1"/>
          </p:cNvCxnSpPr>
          <p:nvPr/>
        </p:nvCxnSpPr>
        <p:spPr>
          <a:xfrm>
            <a:off x="3939490" y="4649509"/>
            <a:ext cx="1708013"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4E6127E-343C-2176-D5E0-02D39FE9D4AF}"/>
              </a:ext>
            </a:extLst>
          </p:cNvPr>
          <p:cNvSpPr/>
          <p:nvPr/>
        </p:nvSpPr>
        <p:spPr>
          <a:xfrm>
            <a:off x="2856097" y="4701253"/>
            <a:ext cx="391454" cy="461665"/>
          </a:xfrm>
          <a:prstGeom prst="rect">
            <a:avLst/>
          </a:prstGeom>
        </p:spPr>
        <p:txBody>
          <a:bodyPr wrap="none">
            <a:spAutoFit/>
          </a:bodyPr>
          <a:lstStyle/>
          <a:p>
            <a:pPr algn="ctr"/>
            <a:r>
              <a:rPr lang="en-US" sz="2400" b="1">
                <a:solidFill>
                  <a:schemeClr val="bg1"/>
                </a:solidFill>
                <a:latin typeface="Roboto" pitchFamily="2" charset="0"/>
                <a:ea typeface="Roboto" pitchFamily="2" charset="0"/>
              </a:rPr>
              <a:t>A</a:t>
            </a:r>
            <a:endParaRPr lang="en-US" sz="2400" b="1" i="0">
              <a:solidFill>
                <a:schemeClr val="bg1"/>
              </a:solidFill>
              <a:effectLst/>
              <a:latin typeface="Roboto" pitchFamily="2" charset="0"/>
              <a:ea typeface="Roboto" pitchFamily="2" charset="0"/>
            </a:endParaRPr>
          </a:p>
        </p:txBody>
      </p:sp>
      <p:sp>
        <p:nvSpPr>
          <p:cNvPr id="39" name="Rectangle 38">
            <a:extLst>
              <a:ext uri="{FF2B5EF4-FFF2-40B4-BE49-F238E27FC236}">
                <a16:creationId xmlns:a16="http://schemas.microsoft.com/office/drawing/2014/main" id="{E33856E9-8253-750B-13EA-6DC5B4E84039}"/>
              </a:ext>
            </a:extLst>
          </p:cNvPr>
          <p:cNvSpPr/>
          <p:nvPr/>
        </p:nvSpPr>
        <p:spPr>
          <a:xfrm>
            <a:off x="5632155" y="3796589"/>
            <a:ext cx="4572000" cy="461665"/>
          </a:xfrm>
          <a:prstGeom prst="rect">
            <a:avLst/>
          </a:prstGeom>
        </p:spPr>
        <p:txBody>
          <a:bodyPr wrap="square" lIns="182880">
            <a:spAutoFit/>
          </a:bodyPr>
          <a:lstStyle/>
          <a:p>
            <a:r>
              <a:rPr lang="en-US" sz="1400" b="1">
                <a:ea typeface="Roboto Light" panose="02000000000000000000" pitchFamily="2" charset="0"/>
              </a:rPr>
              <a:t>V</a:t>
            </a:r>
            <a:r>
              <a:rPr lang="en-US" sz="1000">
                <a:ea typeface="Roboto Light" panose="02000000000000000000" pitchFamily="2" charset="0"/>
              </a:rPr>
              <a:t>italize Workforce with Upskilling &amp; Change Management</a:t>
            </a:r>
          </a:p>
          <a:p>
            <a:r>
              <a:rPr lang="en-US" sz="1000">
                <a:ea typeface="Roboto Light" panose="02000000000000000000" pitchFamily="2" charset="0"/>
              </a:rPr>
              <a:t>AI adoption through employee training and organizational readiness.</a:t>
            </a:r>
            <a:endParaRPr lang="en-US" sz="1000" b="0" i="0">
              <a:effectLst/>
              <a:ea typeface="Roboto Light" panose="02000000000000000000" pitchFamily="2" charset="0"/>
            </a:endParaRPr>
          </a:p>
        </p:txBody>
      </p:sp>
      <p:cxnSp>
        <p:nvCxnSpPr>
          <p:cNvPr id="40" name="Straight Connector 39">
            <a:extLst>
              <a:ext uri="{FF2B5EF4-FFF2-40B4-BE49-F238E27FC236}">
                <a16:creationId xmlns:a16="http://schemas.microsoft.com/office/drawing/2014/main" id="{9ED2DF4B-78E8-1388-FA50-CFFF905B893A}"/>
              </a:ext>
            </a:extLst>
          </p:cNvPr>
          <p:cNvCxnSpPr>
            <a:cxnSpLocks/>
            <a:endCxn id="39" idx="1"/>
          </p:cNvCxnSpPr>
          <p:nvPr/>
        </p:nvCxnSpPr>
        <p:spPr>
          <a:xfrm>
            <a:off x="4267200" y="4027422"/>
            <a:ext cx="1364955"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C32F6075-DED0-3B61-6442-594829029906}"/>
              </a:ext>
            </a:extLst>
          </p:cNvPr>
          <p:cNvSpPr/>
          <p:nvPr/>
        </p:nvSpPr>
        <p:spPr>
          <a:xfrm>
            <a:off x="5647503" y="3131485"/>
            <a:ext cx="4572000" cy="615553"/>
          </a:xfrm>
          <a:prstGeom prst="rect">
            <a:avLst/>
          </a:prstGeom>
        </p:spPr>
        <p:txBody>
          <a:bodyPr wrap="square" lIns="182880">
            <a:spAutoFit/>
          </a:bodyPr>
          <a:lstStyle/>
          <a:p>
            <a:r>
              <a:rPr lang="en-US" sz="1400" b="1"/>
              <a:t>E</a:t>
            </a:r>
            <a:r>
              <a:rPr lang="en-US" sz="1000"/>
              <a:t>mbrace Digitization &amp; Digitalization</a:t>
            </a:r>
          </a:p>
          <a:p>
            <a:r>
              <a:rPr lang="en-US" sz="1000">
                <a:ea typeface="Roboto Light" panose="02000000000000000000" pitchFamily="2" charset="0"/>
              </a:rPr>
              <a:t>Convert analog systems to digital and use digital technologies to transform processes.</a:t>
            </a:r>
            <a:endParaRPr lang="en-US" sz="1000"/>
          </a:p>
        </p:txBody>
      </p:sp>
      <p:cxnSp>
        <p:nvCxnSpPr>
          <p:cNvPr id="53" name="Straight Connector 52">
            <a:extLst>
              <a:ext uri="{FF2B5EF4-FFF2-40B4-BE49-F238E27FC236}">
                <a16:creationId xmlns:a16="http://schemas.microsoft.com/office/drawing/2014/main" id="{A141AA3F-D507-F2A2-8C47-8649B0387E7E}"/>
              </a:ext>
            </a:extLst>
          </p:cNvPr>
          <p:cNvCxnSpPr>
            <a:cxnSpLocks/>
            <a:endCxn id="52" idx="1"/>
          </p:cNvCxnSpPr>
          <p:nvPr/>
        </p:nvCxnSpPr>
        <p:spPr>
          <a:xfrm>
            <a:off x="3939490" y="3439262"/>
            <a:ext cx="1708013"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2813CF3-11B0-5700-2C52-D5D6F1BB92CA}"/>
              </a:ext>
            </a:extLst>
          </p:cNvPr>
          <p:cNvSpPr/>
          <p:nvPr/>
        </p:nvSpPr>
        <p:spPr>
          <a:xfrm>
            <a:off x="5647503" y="2660892"/>
            <a:ext cx="4572000" cy="461665"/>
          </a:xfrm>
          <a:prstGeom prst="rect">
            <a:avLst/>
          </a:prstGeom>
        </p:spPr>
        <p:txBody>
          <a:bodyPr wrap="square" lIns="182880">
            <a:spAutoFit/>
          </a:bodyPr>
          <a:lstStyle/>
          <a:p>
            <a:r>
              <a:rPr lang="en-US" sz="1400" b="1"/>
              <a:t>L</a:t>
            </a:r>
            <a:r>
              <a:rPr lang="en-US" sz="1000"/>
              <a:t>everage Tactical AI Fix </a:t>
            </a:r>
            <a:r>
              <a:rPr lang="en-US" sz="1000" b="1"/>
              <a:t> </a:t>
            </a:r>
            <a:r>
              <a:rPr lang="en-US" sz="1000" b="1">
                <a:highlight>
                  <a:srgbClr val="C0C0C0"/>
                </a:highlight>
              </a:rPr>
              <a:t>PHASE 1</a:t>
            </a:r>
            <a:r>
              <a:rPr lang="en-US" sz="1000" b="1"/>
              <a:t>  </a:t>
            </a:r>
            <a:r>
              <a:rPr lang="en-US" sz="1000" b="1">
                <a:highlight>
                  <a:srgbClr val="C0C0C0"/>
                </a:highlight>
              </a:rPr>
              <a:t> </a:t>
            </a:r>
            <a:endParaRPr lang="en-US" sz="1000"/>
          </a:p>
          <a:p>
            <a:r>
              <a:rPr lang="en-US" sz="1000">
                <a:ea typeface="Roboto Light" panose="02000000000000000000" pitchFamily="2" charset="0"/>
              </a:rPr>
              <a:t>Implement a quick, AI-driven credit risk assessment.</a:t>
            </a:r>
            <a:endParaRPr lang="en-US" sz="1000" b="0" i="0">
              <a:effectLst/>
              <a:ea typeface="Roboto Light" panose="02000000000000000000" pitchFamily="2" charset="0"/>
            </a:endParaRPr>
          </a:p>
        </p:txBody>
      </p:sp>
      <p:cxnSp>
        <p:nvCxnSpPr>
          <p:cNvPr id="61" name="Straight Connector 60">
            <a:extLst>
              <a:ext uri="{FF2B5EF4-FFF2-40B4-BE49-F238E27FC236}">
                <a16:creationId xmlns:a16="http://schemas.microsoft.com/office/drawing/2014/main" id="{05A58FB9-A22E-28CA-1FA8-0E8801326F94}"/>
              </a:ext>
            </a:extLst>
          </p:cNvPr>
          <p:cNvCxnSpPr>
            <a:cxnSpLocks/>
            <a:endCxn id="60" idx="1"/>
          </p:cNvCxnSpPr>
          <p:nvPr/>
        </p:nvCxnSpPr>
        <p:spPr>
          <a:xfrm>
            <a:off x="3712178" y="2891725"/>
            <a:ext cx="1935325"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D732281-9DE2-87DB-EE69-08D31F32AE6E}"/>
              </a:ext>
            </a:extLst>
          </p:cNvPr>
          <p:cNvSpPr/>
          <p:nvPr/>
        </p:nvSpPr>
        <p:spPr>
          <a:xfrm>
            <a:off x="5632155" y="2070356"/>
            <a:ext cx="4572000" cy="461665"/>
          </a:xfrm>
          <a:prstGeom prst="rect">
            <a:avLst/>
          </a:prstGeom>
        </p:spPr>
        <p:txBody>
          <a:bodyPr wrap="square" lIns="182880">
            <a:spAutoFit/>
          </a:bodyPr>
          <a:lstStyle/>
          <a:p>
            <a:r>
              <a:rPr lang="en-US" sz="1400" b="1"/>
              <a:t>E</a:t>
            </a:r>
            <a:r>
              <a:rPr lang="en-US" sz="1000"/>
              <a:t>stablish Value-Driven Transformation</a:t>
            </a:r>
          </a:p>
          <a:p>
            <a:r>
              <a:rPr lang="en-US" sz="1000">
                <a:ea typeface="Roboto Light" panose="02000000000000000000" pitchFamily="2" charset="0"/>
              </a:rPr>
              <a:t>Align AI adoption with business goals.</a:t>
            </a:r>
            <a:endParaRPr lang="en-US" sz="1000" b="0" i="0">
              <a:effectLst/>
              <a:ea typeface="Roboto Light" panose="02000000000000000000" pitchFamily="2" charset="0"/>
            </a:endParaRPr>
          </a:p>
        </p:txBody>
      </p:sp>
      <p:cxnSp>
        <p:nvCxnSpPr>
          <p:cNvPr id="78" name="Straight Connector 77">
            <a:extLst>
              <a:ext uri="{FF2B5EF4-FFF2-40B4-BE49-F238E27FC236}">
                <a16:creationId xmlns:a16="http://schemas.microsoft.com/office/drawing/2014/main" id="{F1BC8870-F612-709A-5198-061FF55DEAF3}"/>
              </a:ext>
            </a:extLst>
          </p:cNvPr>
          <p:cNvCxnSpPr>
            <a:cxnSpLocks/>
            <a:endCxn id="75" idx="1"/>
          </p:cNvCxnSpPr>
          <p:nvPr/>
        </p:nvCxnSpPr>
        <p:spPr>
          <a:xfrm>
            <a:off x="3939490" y="2301189"/>
            <a:ext cx="1692665"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C49329D-ECF2-CECF-EC5F-A09A01BC8A94}"/>
              </a:ext>
            </a:extLst>
          </p:cNvPr>
          <p:cNvSpPr>
            <a:spLocks noChangeAspect="1"/>
          </p:cNvSpPr>
          <p:nvPr/>
        </p:nvSpPr>
        <p:spPr>
          <a:xfrm>
            <a:off x="2229471" y="2680664"/>
            <a:ext cx="2011680" cy="2011680"/>
          </a:xfrm>
          <a:prstGeom prst="ellipse">
            <a:avLst/>
          </a:prstGeom>
          <a:noFill/>
          <a:ln w="50800">
            <a:solidFill>
              <a:srgbClr val="F78D24"/>
            </a:solidFill>
          </a:ln>
          <a:scene3d>
            <a:camera prst="isometricTopUp">
              <a:rot lat="19101523" lon="17834177" rev="4267096"/>
            </a:camera>
            <a:lightRig rig="balanced" dir="t">
              <a:rot lat="0" lon="0" rev="7200000"/>
            </a:lightRig>
          </a:scene3d>
          <a:sp3d extrusionH="508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7" name="Rectangle 46">
            <a:extLst>
              <a:ext uri="{FF2B5EF4-FFF2-40B4-BE49-F238E27FC236}">
                <a16:creationId xmlns:a16="http://schemas.microsoft.com/office/drawing/2014/main" id="{614B4F19-4928-2339-3D68-96F2249757AA}"/>
              </a:ext>
            </a:extLst>
          </p:cNvPr>
          <p:cNvSpPr/>
          <p:nvPr/>
        </p:nvSpPr>
        <p:spPr>
          <a:xfrm>
            <a:off x="3156156" y="4053455"/>
            <a:ext cx="385042" cy="461665"/>
          </a:xfrm>
          <a:prstGeom prst="rect">
            <a:avLst/>
          </a:prstGeom>
        </p:spPr>
        <p:txBody>
          <a:bodyPr wrap="none">
            <a:spAutoFit/>
          </a:bodyPr>
          <a:lstStyle/>
          <a:p>
            <a:pPr algn="ctr"/>
            <a:r>
              <a:rPr lang="en-US" sz="2400" b="1" i="0">
                <a:solidFill>
                  <a:schemeClr val="bg1"/>
                </a:solidFill>
                <a:effectLst/>
                <a:latin typeface="Roboto" pitchFamily="2" charset="0"/>
                <a:ea typeface="Roboto" pitchFamily="2" charset="0"/>
              </a:rPr>
              <a:t>V</a:t>
            </a:r>
          </a:p>
        </p:txBody>
      </p:sp>
      <p:sp>
        <p:nvSpPr>
          <p:cNvPr id="56" name="Oval 55">
            <a:extLst>
              <a:ext uri="{FF2B5EF4-FFF2-40B4-BE49-F238E27FC236}">
                <a16:creationId xmlns:a16="http://schemas.microsoft.com/office/drawing/2014/main" id="{E8D50C03-555B-66E8-3B87-2E36CE813225}"/>
              </a:ext>
            </a:extLst>
          </p:cNvPr>
          <p:cNvSpPr>
            <a:spLocks noChangeAspect="1"/>
          </p:cNvSpPr>
          <p:nvPr/>
        </p:nvSpPr>
        <p:spPr>
          <a:xfrm>
            <a:off x="1906941" y="2110754"/>
            <a:ext cx="2011680" cy="2011680"/>
          </a:xfrm>
          <a:prstGeom prst="ellipse">
            <a:avLst/>
          </a:prstGeom>
          <a:noFill/>
          <a:ln w="50800">
            <a:solidFill>
              <a:srgbClr val="FB466B"/>
            </a:solidFill>
          </a:ln>
          <a:scene3d>
            <a:camera prst="isometricTopUp">
              <a:rot lat="19101523" lon="17834177" rev="4267096"/>
            </a:camera>
            <a:lightRig rig="balanced" dir="t">
              <a:rot lat="0" lon="0" rev="7200000"/>
            </a:lightRig>
          </a:scene3d>
          <a:sp3d extrusionH="508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7" name="Rectangle 56">
            <a:extLst>
              <a:ext uri="{FF2B5EF4-FFF2-40B4-BE49-F238E27FC236}">
                <a16:creationId xmlns:a16="http://schemas.microsoft.com/office/drawing/2014/main" id="{1F6F1A1F-529A-E4B1-ADCB-452E36760F67}"/>
              </a:ext>
            </a:extLst>
          </p:cNvPr>
          <p:cNvSpPr/>
          <p:nvPr/>
        </p:nvSpPr>
        <p:spPr>
          <a:xfrm>
            <a:off x="2888820" y="3487372"/>
            <a:ext cx="357790" cy="461665"/>
          </a:xfrm>
          <a:prstGeom prst="rect">
            <a:avLst/>
          </a:prstGeom>
        </p:spPr>
        <p:txBody>
          <a:bodyPr wrap="none">
            <a:spAutoFit/>
          </a:bodyPr>
          <a:lstStyle/>
          <a:p>
            <a:pPr algn="ctr"/>
            <a:r>
              <a:rPr lang="en-US" sz="2400" b="1" i="0">
                <a:solidFill>
                  <a:schemeClr val="bg1"/>
                </a:solidFill>
                <a:effectLst/>
                <a:latin typeface="Roboto" pitchFamily="2" charset="0"/>
                <a:ea typeface="Roboto" pitchFamily="2" charset="0"/>
              </a:rPr>
              <a:t>E</a:t>
            </a:r>
          </a:p>
        </p:txBody>
      </p:sp>
      <p:sp>
        <p:nvSpPr>
          <p:cNvPr id="59" name="Oval 58">
            <a:extLst>
              <a:ext uri="{FF2B5EF4-FFF2-40B4-BE49-F238E27FC236}">
                <a16:creationId xmlns:a16="http://schemas.microsoft.com/office/drawing/2014/main" id="{CD4FCD63-DDE1-DF50-990D-4333BF1BAC9F}"/>
              </a:ext>
            </a:extLst>
          </p:cNvPr>
          <p:cNvSpPr>
            <a:spLocks noChangeAspect="1"/>
          </p:cNvSpPr>
          <p:nvPr/>
        </p:nvSpPr>
        <p:spPr>
          <a:xfrm>
            <a:off x="1674384" y="1549374"/>
            <a:ext cx="2011680" cy="2011680"/>
          </a:xfrm>
          <a:prstGeom prst="ellipse">
            <a:avLst/>
          </a:prstGeom>
          <a:noFill/>
          <a:ln w="50800">
            <a:solidFill>
              <a:schemeClr val="accent3"/>
            </a:solidFill>
          </a:ln>
          <a:scene3d>
            <a:camera prst="isometricTopUp">
              <a:rot lat="19101523" lon="17834177" rev="4267096"/>
            </a:camera>
            <a:lightRig rig="balanced" dir="t">
              <a:rot lat="0" lon="0" rev="7200000"/>
            </a:lightRig>
          </a:scene3d>
          <a:sp3d extrusionH="508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67" name="Rectangle 66">
            <a:extLst>
              <a:ext uri="{FF2B5EF4-FFF2-40B4-BE49-F238E27FC236}">
                <a16:creationId xmlns:a16="http://schemas.microsoft.com/office/drawing/2014/main" id="{6C786CA5-516E-B208-7F70-42BCFE1384D7}"/>
              </a:ext>
            </a:extLst>
          </p:cNvPr>
          <p:cNvSpPr/>
          <p:nvPr/>
        </p:nvSpPr>
        <p:spPr>
          <a:xfrm>
            <a:off x="2709625" y="2928869"/>
            <a:ext cx="351378" cy="461665"/>
          </a:xfrm>
          <a:prstGeom prst="rect">
            <a:avLst/>
          </a:prstGeom>
        </p:spPr>
        <p:txBody>
          <a:bodyPr wrap="none">
            <a:spAutoFit/>
          </a:bodyPr>
          <a:lstStyle/>
          <a:p>
            <a:pPr algn="ctr"/>
            <a:r>
              <a:rPr lang="en-US" sz="2400" b="1">
                <a:solidFill>
                  <a:schemeClr val="bg1"/>
                </a:solidFill>
                <a:latin typeface="Roboto" pitchFamily="2" charset="0"/>
                <a:ea typeface="Roboto" pitchFamily="2" charset="0"/>
              </a:rPr>
              <a:t>L</a:t>
            </a:r>
            <a:endParaRPr lang="en-US" sz="2400" b="1" i="0">
              <a:solidFill>
                <a:schemeClr val="bg1"/>
              </a:solidFill>
              <a:effectLst/>
              <a:latin typeface="Roboto" pitchFamily="2" charset="0"/>
              <a:ea typeface="Roboto" pitchFamily="2" charset="0"/>
            </a:endParaRPr>
          </a:p>
        </p:txBody>
      </p:sp>
      <p:sp>
        <p:nvSpPr>
          <p:cNvPr id="74" name="Oval 73">
            <a:extLst>
              <a:ext uri="{FF2B5EF4-FFF2-40B4-BE49-F238E27FC236}">
                <a16:creationId xmlns:a16="http://schemas.microsoft.com/office/drawing/2014/main" id="{66C94F55-2AC0-DEF3-30D2-BDFDA2C04179}"/>
              </a:ext>
            </a:extLst>
          </p:cNvPr>
          <p:cNvSpPr>
            <a:spLocks noChangeAspect="1"/>
          </p:cNvSpPr>
          <p:nvPr/>
        </p:nvSpPr>
        <p:spPr>
          <a:xfrm>
            <a:off x="1927810" y="982174"/>
            <a:ext cx="2011680" cy="2011680"/>
          </a:xfrm>
          <a:prstGeom prst="ellipse">
            <a:avLst/>
          </a:prstGeom>
          <a:noFill/>
          <a:ln w="50800">
            <a:solidFill>
              <a:srgbClr val="D662A1"/>
            </a:solidFill>
          </a:ln>
          <a:scene3d>
            <a:camera prst="isometricTopUp">
              <a:rot lat="19101523" lon="17834177" rev="4267096"/>
            </a:camera>
            <a:lightRig rig="balanced" dir="t">
              <a:rot lat="0" lon="0" rev="7200000"/>
            </a:lightRig>
          </a:scene3d>
          <a:sp3d extrusionH="5080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4" name="Rectangle 83">
            <a:extLst>
              <a:ext uri="{FF2B5EF4-FFF2-40B4-BE49-F238E27FC236}">
                <a16:creationId xmlns:a16="http://schemas.microsoft.com/office/drawing/2014/main" id="{913F1996-BCDD-FFF7-465B-9966C7B993C5}"/>
              </a:ext>
            </a:extLst>
          </p:cNvPr>
          <p:cNvSpPr/>
          <p:nvPr/>
        </p:nvSpPr>
        <p:spPr>
          <a:xfrm>
            <a:off x="2965288" y="2349989"/>
            <a:ext cx="357790" cy="461665"/>
          </a:xfrm>
          <a:prstGeom prst="rect">
            <a:avLst/>
          </a:prstGeom>
        </p:spPr>
        <p:txBody>
          <a:bodyPr wrap="none">
            <a:spAutoFit/>
          </a:bodyPr>
          <a:lstStyle/>
          <a:p>
            <a:pPr algn="ctr"/>
            <a:r>
              <a:rPr lang="en-US" sz="2400" b="1" i="0">
                <a:solidFill>
                  <a:schemeClr val="bg1"/>
                </a:solidFill>
                <a:effectLst/>
                <a:latin typeface="Roboto" pitchFamily="2" charset="0"/>
                <a:ea typeface="Roboto" pitchFamily="2" charset="0"/>
              </a:rPr>
              <a:t>E</a:t>
            </a:r>
          </a:p>
        </p:txBody>
      </p:sp>
    </p:spTree>
    <p:extLst>
      <p:ext uri="{BB962C8B-B14F-4D97-AF65-F5344CB8AC3E}">
        <p14:creationId xmlns:p14="http://schemas.microsoft.com/office/powerpoint/2010/main" val="348462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72A4F4-6F20-3D91-18D4-D71CE51DDDB0}"/>
              </a:ext>
            </a:extLst>
          </p:cNvPr>
          <p:cNvSpPr>
            <a:spLocks noGrp="1"/>
          </p:cNvSpPr>
          <p:nvPr>
            <p:ph type="title"/>
          </p:nvPr>
        </p:nvSpPr>
        <p:spPr/>
        <p:txBody>
          <a:bodyPr anchor="ctr">
            <a:noAutofit/>
          </a:bodyPr>
          <a:lstStyle/>
          <a:p>
            <a:pPr algn="ctr"/>
            <a:r>
              <a:rPr lang="en-US"/>
              <a:t>Let’s Recap</a:t>
            </a:r>
          </a:p>
        </p:txBody>
      </p:sp>
    </p:spTree>
    <p:extLst>
      <p:ext uri="{BB962C8B-B14F-4D97-AF65-F5344CB8AC3E}">
        <p14:creationId xmlns:p14="http://schemas.microsoft.com/office/powerpoint/2010/main" val="639456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03092-D3A2-9C63-E10C-D3D859072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19C14-7CCE-2EC9-DADA-38AB820E410E}"/>
              </a:ext>
            </a:extLst>
          </p:cNvPr>
          <p:cNvSpPr>
            <a:spLocks noGrp="1"/>
          </p:cNvSpPr>
          <p:nvPr>
            <p:ph type="title"/>
          </p:nvPr>
        </p:nvSpPr>
        <p:spPr/>
        <p:txBody>
          <a:bodyPr/>
          <a:lstStyle/>
          <a:p>
            <a:r>
              <a:rPr lang="en-US"/>
              <a:t>Challenges</a:t>
            </a:r>
          </a:p>
        </p:txBody>
      </p:sp>
      <p:grpSp>
        <p:nvGrpSpPr>
          <p:cNvPr id="15" name="Group 14">
            <a:extLst>
              <a:ext uri="{FF2B5EF4-FFF2-40B4-BE49-F238E27FC236}">
                <a16:creationId xmlns:a16="http://schemas.microsoft.com/office/drawing/2014/main" id="{6804E002-2100-6114-AC07-65880CF96C4A}"/>
              </a:ext>
            </a:extLst>
          </p:cNvPr>
          <p:cNvGrpSpPr/>
          <p:nvPr/>
        </p:nvGrpSpPr>
        <p:grpSpPr>
          <a:xfrm>
            <a:off x="979663" y="4570805"/>
            <a:ext cx="4449001" cy="842395"/>
            <a:chOff x="979663" y="4570805"/>
            <a:chExt cx="4449001" cy="842395"/>
          </a:xfrm>
        </p:grpSpPr>
        <p:sp>
          <p:nvSpPr>
            <p:cNvPr id="39" name="TextBox 17">
              <a:extLst>
                <a:ext uri="{FF2B5EF4-FFF2-40B4-BE49-F238E27FC236}">
                  <a16:creationId xmlns:a16="http://schemas.microsoft.com/office/drawing/2014/main" id="{39389D30-F282-482E-CE75-796A7220E4F3}"/>
                </a:ext>
              </a:extLst>
            </p:cNvPr>
            <p:cNvSpPr txBox="1"/>
            <p:nvPr/>
          </p:nvSpPr>
          <p:spPr>
            <a:xfrm>
              <a:off x="989941" y="4885812"/>
              <a:ext cx="4438723" cy="527388"/>
            </a:xfrm>
            <a:prstGeom prst="rect">
              <a:avLst/>
            </a:prstGeom>
          </p:spPr>
          <p:txBody>
            <a:bodyPr lIns="0" tIns="0" rIns="0" bIns="0" rtlCol="0" anchor="t">
              <a:spAutoFit/>
            </a:bodyPr>
            <a:lstStyle/>
            <a:p>
              <a:pPr>
                <a:lnSpc>
                  <a:spcPct val="150000"/>
                </a:lnSpc>
              </a:pPr>
              <a:r>
                <a:rPr lang="en-US" sz="1200"/>
                <a:t>Compliance with legal and financial regulations to ensure AI-driven lending decisions are fair, transparent, and non-discriminatory.</a:t>
              </a:r>
            </a:p>
          </p:txBody>
        </p:sp>
        <p:sp>
          <p:nvSpPr>
            <p:cNvPr id="47" name="TextBox 17">
              <a:extLst>
                <a:ext uri="{FF2B5EF4-FFF2-40B4-BE49-F238E27FC236}">
                  <a16:creationId xmlns:a16="http://schemas.microsoft.com/office/drawing/2014/main" id="{4D3B390B-CA4C-440F-63E4-3AA3C951D02B}"/>
                </a:ext>
              </a:extLst>
            </p:cNvPr>
            <p:cNvSpPr txBox="1"/>
            <p:nvPr/>
          </p:nvSpPr>
          <p:spPr>
            <a:xfrm>
              <a:off x="979663" y="4570805"/>
              <a:ext cx="4438723" cy="246221"/>
            </a:xfrm>
            <a:prstGeom prst="rect">
              <a:avLst/>
            </a:prstGeom>
          </p:spPr>
          <p:txBody>
            <a:bodyPr lIns="0" tIns="0" rIns="0" bIns="0" rtlCol="0" anchor="ctr">
              <a:spAutoFit/>
            </a:bodyPr>
            <a:lstStyle/>
            <a:p>
              <a:r>
                <a:rPr lang="en-US" sz="1600" b="1"/>
                <a:t>Regulatory Concerns</a:t>
              </a:r>
              <a:r>
                <a:rPr lang="en-US" sz="1600"/>
                <a:t> </a:t>
              </a:r>
            </a:p>
          </p:txBody>
        </p:sp>
      </p:grpSp>
      <p:grpSp>
        <p:nvGrpSpPr>
          <p:cNvPr id="16" name="Group 15">
            <a:extLst>
              <a:ext uri="{FF2B5EF4-FFF2-40B4-BE49-F238E27FC236}">
                <a16:creationId xmlns:a16="http://schemas.microsoft.com/office/drawing/2014/main" id="{C0152073-1F44-1DEA-91A0-A0EB70CECAB8}"/>
              </a:ext>
            </a:extLst>
          </p:cNvPr>
          <p:cNvGrpSpPr/>
          <p:nvPr/>
        </p:nvGrpSpPr>
        <p:grpSpPr>
          <a:xfrm>
            <a:off x="6753058" y="1873824"/>
            <a:ext cx="4449001" cy="842395"/>
            <a:chOff x="6753058" y="1873824"/>
            <a:chExt cx="4449001" cy="842395"/>
          </a:xfrm>
        </p:grpSpPr>
        <p:sp>
          <p:nvSpPr>
            <p:cNvPr id="48" name="TextBox 17">
              <a:extLst>
                <a:ext uri="{FF2B5EF4-FFF2-40B4-BE49-F238E27FC236}">
                  <a16:creationId xmlns:a16="http://schemas.microsoft.com/office/drawing/2014/main" id="{71E6641B-04F5-A5C0-B313-B30FC4D39454}"/>
                </a:ext>
              </a:extLst>
            </p:cNvPr>
            <p:cNvSpPr txBox="1"/>
            <p:nvPr/>
          </p:nvSpPr>
          <p:spPr>
            <a:xfrm>
              <a:off x="6763336" y="2188831"/>
              <a:ext cx="4438723" cy="527388"/>
            </a:xfrm>
            <a:prstGeom prst="rect">
              <a:avLst/>
            </a:prstGeom>
          </p:spPr>
          <p:txBody>
            <a:bodyPr lIns="0" tIns="0" rIns="0" bIns="0" rtlCol="0" anchor="t">
              <a:spAutoFit/>
            </a:bodyPr>
            <a:lstStyle/>
            <a:p>
              <a:pPr>
                <a:lnSpc>
                  <a:spcPct val="150000"/>
                </a:lnSpc>
              </a:pPr>
              <a:r>
                <a:rPr lang="en-US" sz="1200"/>
                <a:t>Addressing biases, data privacy, and the responsible use of AI to ensure fair and accountable credit decision-making.</a:t>
              </a:r>
            </a:p>
          </p:txBody>
        </p:sp>
        <p:sp>
          <p:nvSpPr>
            <p:cNvPr id="49" name="TextBox 17">
              <a:extLst>
                <a:ext uri="{FF2B5EF4-FFF2-40B4-BE49-F238E27FC236}">
                  <a16:creationId xmlns:a16="http://schemas.microsoft.com/office/drawing/2014/main" id="{A47D2C1D-80BB-89E0-EABA-CD274FA8E1B5}"/>
                </a:ext>
              </a:extLst>
            </p:cNvPr>
            <p:cNvSpPr txBox="1"/>
            <p:nvPr/>
          </p:nvSpPr>
          <p:spPr>
            <a:xfrm>
              <a:off x="6753058" y="1873824"/>
              <a:ext cx="4438723" cy="246221"/>
            </a:xfrm>
            <a:prstGeom prst="rect">
              <a:avLst/>
            </a:prstGeom>
          </p:spPr>
          <p:txBody>
            <a:bodyPr lIns="0" tIns="0" rIns="0" bIns="0" rtlCol="0" anchor="ctr">
              <a:spAutoFit/>
            </a:bodyPr>
            <a:lstStyle/>
            <a:p>
              <a:r>
                <a:rPr lang="en-US" sz="1600" b="1"/>
                <a:t>Ethical Considerations</a:t>
              </a:r>
              <a:endParaRPr lang="en-US" sz="1600"/>
            </a:p>
          </p:txBody>
        </p:sp>
      </p:grpSp>
      <p:sp>
        <p:nvSpPr>
          <p:cNvPr id="4" name="Rounded Rectangle 3">
            <a:extLst>
              <a:ext uri="{FF2B5EF4-FFF2-40B4-BE49-F238E27FC236}">
                <a16:creationId xmlns:a16="http://schemas.microsoft.com/office/drawing/2014/main" id="{7A597476-C742-364F-1211-611CC8E05BF6}"/>
              </a:ext>
            </a:extLst>
          </p:cNvPr>
          <p:cNvSpPr>
            <a:spLocks/>
          </p:cNvSpPr>
          <p:nvPr/>
        </p:nvSpPr>
        <p:spPr>
          <a:xfrm rot="5400000">
            <a:off x="2945623" y="-86303"/>
            <a:ext cx="640080" cy="4572000"/>
          </a:xfrm>
          <a:prstGeom prst="roundRect">
            <a:avLst>
              <a:gd name="adj" fmla="val 50000"/>
            </a:avLst>
          </a:prstGeom>
          <a:solidFill>
            <a:srgbClr val="7764E4">
              <a:alpha val="5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ea typeface="+mn-ea"/>
              <a:cs typeface="+mn-cs"/>
            </a:endParaRPr>
          </a:p>
        </p:txBody>
      </p:sp>
      <p:sp>
        <p:nvSpPr>
          <p:cNvPr id="5" name="Freeform 4">
            <a:extLst>
              <a:ext uri="{FF2B5EF4-FFF2-40B4-BE49-F238E27FC236}">
                <a16:creationId xmlns:a16="http://schemas.microsoft.com/office/drawing/2014/main" id="{9BE5FBC9-C56F-80EB-132C-21BAD6154B0A}"/>
              </a:ext>
            </a:extLst>
          </p:cNvPr>
          <p:cNvSpPr>
            <a:spLocks noChangeAspect="1"/>
          </p:cNvSpPr>
          <p:nvPr/>
        </p:nvSpPr>
        <p:spPr>
          <a:xfrm>
            <a:off x="1063248" y="1944525"/>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a:t>1</a:t>
            </a:r>
            <a:endParaRPr kumimoji="0" lang="en-US" sz="1400" b="1" i="0" u="none" strike="noStrike" kern="0" cap="none" spc="0" normalizeH="0" baseline="0" noProof="0">
              <a:ln>
                <a:noFill/>
              </a:ln>
              <a:effectLst/>
              <a:uLnTx/>
              <a:uFillTx/>
            </a:endParaRPr>
          </a:p>
        </p:txBody>
      </p:sp>
      <p:sp>
        <p:nvSpPr>
          <p:cNvPr id="6" name="TextBox 5">
            <a:extLst>
              <a:ext uri="{FF2B5EF4-FFF2-40B4-BE49-F238E27FC236}">
                <a16:creationId xmlns:a16="http://schemas.microsoft.com/office/drawing/2014/main" id="{036187FC-2CF0-1367-DCCF-2292E8884C64}"/>
              </a:ext>
            </a:extLst>
          </p:cNvPr>
          <p:cNvSpPr txBox="1"/>
          <p:nvPr/>
        </p:nvSpPr>
        <p:spPr>
          <a:xfrm>
            <a:off x="1654831" y="1944524"/>
            <a:ext cx="3736315" cy="508001"/>
          </a:xfrm>
          <a:prstGeom prst="rect">
            <a:avLst/>
          </a:prstGeom>
          <a:noFill/>
        </p:spPr>
        <p:txBody>
          <a:bodyPr wrap="square" rtlCol="0" anchor="ctr">
            <a:noAutofit/>
          </a:bodyPr>
          <a:lstStyle/>
          <a:p>
            <a:pPr>
              <a:spcBef>
                <a:spcPct val="0"/>
              </a:spcBef>
            </a:pPr>
            <a:r>
              <a:rPr lang="en-US" sz="1100">
                <a:ea typeface="Poppins Bold"/>
                <a:cs typeface="Poppins Bold"/>
                <a:sym typeface="Poppins Bold"/>
              </a:rPr>
              <a:t>Compliance with fair lending laws (e.g., Equal Credit Opportunity Act, Fair Housing Act) and data privacy laws.</a:t>
            </a:r>
          </a:p>
        </p:txBody>
      </p:sp>
      <p:sp>
        <p:nvSpPr>
          <p:cNvPr id="8" name="Rounded Rectangle 7">
            <a:extLst>
              <a:ext uri="{FF2B5EF4-FFF2-40B4-BE49-F238E27FC236}">
                <a16:creationId xmlns:a16="http://schemas.microsoft.com/office/drawing/2014/main" id="{661E70AE-453A-25E7-484D-4E9256C7573D}"/>
              </a:ext>
            </a:extLst>
          </p:cNvPr>
          <p:cNvSpPr>
            <a:spLocks/>
          </p:cNvSpPr>
          <p:nvPr/>
        </p:nvSpPr>
        <p:spPr>
          <a:xfrm rot="5400000">
            <a:off x="2945623" y="618645"/>
            <a:ext cx="640080" cy="4572000"/>
          </a:xfrm>
          <a:prstGeom prst="roundRect">
            <a:avLst>
              <a:gd name="adj" fmla="val 50000"/>
            </a:avLst>
          </a:prstGeom>
          <a:solidFill>
            <a:srgbClr val="AB66CE">
              <a:alpha val="5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algn="ctr" defTabSz="457200"/>
            <a:endParaRPr lang="en-US" sz="1100" kern="0">
              <a:solidFill>
                <a:srgbClr val="FFFFFF"/>
              </a:solidFill>
            </a:endParaRPr>
          </a:p>
        </p:txBody>
      </p:sp>
      <p:sp>
        <p:nvSpPr>
          <p:cNvPr id="9" name="Freeform 8">
            <a:extLst>
              <a:ext uri="{FF2B5EF4-FFF2-40B4-BE49-F238E27FC236}">
                <a16:creationId xmlns:a16="http://schemas.microsoft.com/office/drawing/2014/main" id="{F63537FD-280A-EC82-F647-53C3AA126611}"/>
              </a:ext>
            </a:extLst>
          </p:cNvPr>
          <p:cNvSpPr>
            <a:spLocks noChangeAspect="1"/>
          </p:cNvSpPr>
          <p:nvPr/>
        </p:nvSpPr>
        <p:spPr>
          <a:xfrm>
            <a:off x="1063248" y="2649473"/>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rPr>
              <a:t>2</a:t>
            </a:r>
          </a:p>
        </p:txBody>
      </p:sp>
      <p:sp>
        <p:nvSpPr>
          <p:cNvPr id="10" name="TextBox 9">
            <a:extLst>
              <a:ext uri="{FF2B5EF4-FFF2-40B4-BE49-F238E27FC236}">
                <a16:creationId xmlns:a16="http://schemas.microsoft.com/office/drawing/2014/main" id="{20D09EDF-7A10-CAA8-05A2-5AC9201161EA}"/>
              </a:ext>
            </a:extLst>
          </p:cNvPr>
          <p:cNvSpPr txBox="1"/>
          <p:nvPr/>
        </p:nvSpPr>
        <p:spPr>
          <a:xfrm>
            <a:off x="1654831" y="2649472"/>
            <a:ext cx="3736315" cy="508001"/>
          </a:xfrm>
          <a:prstGeom prst="rect">
            <a:avLst/>
          </a:prstGeom>
          <a:noFill/>
        </p:spPr>
        <p:txBody>
          <a:bodyPr wrap="square" rtlCol="0" anchor="ctr">
            <a:noAutofit/>
          </a:bodyPr>
          <a:lstStyle/>
          <a:p>
            <a:pPr>
              <a:spcBef>
                <a:spcPct val="0"/>
              </a:spcBef>
            </a:pPr>
            <a:r>
              <a:rPr lang="en-US" sz="1100">
                <a:ea typeface="Poppins Bold"/>
                <a:cs typeface="Poppins Bold"/>
                <a:sym typeface="Poppins Bold"/>
              </a:rPr>
              <a:t>Risk of AI bias and discrimination leading to regulatory scrutiny.</a:t>
            </a:r>
          </a:p>
        </p:txBody>
      </p:sp>
      <p:sp>
        <p:nvSpPr>
          <p:cNvPr id="12" name="Rounded Rectangle 11">
            <a:extLst>
              <a:ext uri="{FF2B5EF4-FFF2-40B4-BE49-F238E27FC236}">
                <a16:creationId xmlns:a16="http://schemas.microsoft.com/office/drawing/2014/main" id="{02D44C57-B6EB-6BD5-DDD9-1F147D49E964}"/>
              </a:ext>
            </a:extLst>
          </p:cNvPr>
          <p:cNvSpPr>
            <a:spLocks/>
          </p:cNvSpPr>
          <p:nvPr/>
        </p:nvSpPr>
        <p:spPr>
          <a:xfrm rot="5400000">
            <a:off x="2945623" y="1323593"/>
            <a:ext cx="640080" cy="4572000"/>
          </a:xfrm>
          <a:prstGeom prst="roundRect">
            <a:avLst>
              <a:gd name="adj" fmla="val 50000"/>
            </a:avLst>
          </a:prstGeom>
          <a:solidFill>
            <a:srgbClr val="D662A1">
              <a:alpha val="5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algn="ctr" defTabSz="457200"/>
            <a:endParaRPr lang="en-US" sz="1100" kern="0">
              <a:solidFill>
                <a:srgbClr val="FFFFFF"/>
              </a:solidFill>
            </a:endParaRPr>
          </a:p>
        </p:txBody>
      </p:sp>
      <p:sp>
        <p:nvSpPr>
          <p:cNvPr id="13" name="Freeform 12">
            <a:extLst>
              <a:ext uri="{FF2B5EF4-FFF2-40B4-BE49-F238E27FC236}">
                <a16:creationId xmlns:a16="http://schemas.microsoft.com/office/drawing/2014/main" id="{F6C8252D-94B6-7A07-7EB6-90911F85DFCC}"/>
              </a:ext>
            </a:extLst>
          </p:cNvPr>
          <p:cNvSpPr>
            <a:spLocks noChangeAspect="1"/>
          </p:cNvSpPr>
          <p:nvPr/>
        </p:nvSpPr>
        <p:spPr>
          <a:xfrm>
            <a:off x="1063248" y="3354421"/>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rPr>
              <a:t>3</a:t>
            </a:r>
          </a:p>
        </p:txBody>
      </p:sp>
      <p:sp>
        <p:nvSpPr>
          <p:cNvPr id="14" name="TextBox 13">
            <a:extLst>
              <a:ext uri="{FF2B5EF4-FFF2-40B4-BE49-F238E27FC236}">
                <a16:creationId xmlns:a16="http://schemas.microsoft.com/office/drawing/2014/main" id="{4224BA0A-F58B-1111-CC5B-5891065BAB82}"/>
              </a:ext>
            </a:extLst>
          </p:cNvPr>
          <p:cNvSpPr txBox="1"/>
          <p:nvPr/>
        </p:nvSpPr>
        <p:spPr>
          <a:xfrm>
            <a:off x="1654831" y="3354420"/>
            <a:ext cx="3736315" cy="508001"/>
          </a:xfrm>
          <a:prstGeom prst="rect">
            <a:avLst/>
          </a:prstGeom>
          <a:noFill/>
        </p:spPr>
        <p:txBody>
          <a:bodyPr wrap="square" rtlCol="0" anchor="ctr">
            <a:noAutofit/>
          </a:bodyPr>
          <a:lstStyle/>
          <a:p>
            <a:pPr>
              <a:spcBef>
                <a:spcPct val="0"/>
              </a:spcBef>
            </a:pPr>
            <a:r>
              <a:rPr lang="en-US" sz="1100">
                <a:ea typeface="Poppins Bold"/>
                <a:cs typeface="Poppins Bold"/>
                <a:sym typeface="Poppins Bold"/>
              </a:rPr>
              <a:t>Need for explainability and transparency in AI-driven decisions.</a:t>
            </a:r>
          </a:p>
        </p:txBody>
      </p:sp>
      <p:sp>
        <p:nvSpPr>
          <p:cNvPr id="31" name="Rounded Rectangle 30">
            <a:extLst>
              <a:ext uri="{FF2B5EF4-FFF2-40B4-BE49-F238E27FC236}">
                <a16:creationId xmlns:a16="http://schemas.microsoft.com/office/drawing/2014/main" id="{81243C73-631F-C44E-853F-E422375C2AD3}"/>
              </a:ext>
            </a:extLst>
          </p:cNvPr>
          <p:cNvSpPr>
            <a:spLocks/>
          </p:cNvSpPr>
          <p:nvPr/>
        </p:nvSpPr>
        <p:spPr>
          <a:xfrm rot="5400000">
            <a:off x="8719018" y="1397264"/>
            <a:ext cx="640080" cy="4572000"/>
          </a:xfrm>
          <a:prstGeom prst="roundRect">
            <a:avLst>
              <a:gd name="adj" fmla="val 50000"/>
            </a:avLst>
          </a:prstGeom>
          <a:solidFill>
            <a:srgbClr val="7764E4">
              <a:alpha val="5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ea typeface="+mn-ea"/>
              <a:cs typeface="+mn-cs"/>
            </a:endParaRPr>
          </a:p>
        </p:txBody>
      </p:sp>
      <p:sp>
        <p:nvSpPr>
          <p:cNvPr id="32" name="Freeform 31">
            <a:extLst>
              <a:ext uri="{FF2B5EF4-FFF2-40B4-BE49-F238E27FC236}">
                <a16:creationId xmlns:a16="http://schemas.microsoft.com/office/drawing/2014/main" id="{79C25C1B-3AE0-3931-B199-FDE74D7F5070}"/>
              </a:ext>
            </a:extLst>
          </p:cNvPr>
          <p:cNvSpPr>
            <a:spLocks noChangeAspect="1"/>
          </p:cNvSpPr>
          <p:nvPr/>
        </p:nvSpPr>
        <p:spPr>
          <a:xfrm>
            <a:off x="6836643" y="3428092"/>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a:t>4</a:t>
            </a:r>
            <a:endParaRPr kumimoji="0" lang="en-US" sz="1400" b="1" i="0" u="none" strike="noStrike" kern="0" cap="none" spc="0" normalizeH="0" baseline="0" noProof="0">
              <a:ln>
                <a:noFill/>
              </a:ln>
              <a:effectLst/>
              <a:uLnTx/>
              <a:uFillTx/>
            </a:endParaRPr>
          </a:p>
        </p:txBody>
      </p:sp>
      <p:sp>
        <p:nvSpPr>
          <p:cNvPr id="33" name="TextBox 32">
            <a:extLst>
              <a:ext uri="{FF2B5EF4-FFF2-40B4-BE49-F238E27FC236}">
                <a16:creationId xmlns:a16="http://schemas.microsoft.com/office/drawing/2014/main" id="{7EF9451E-C2E8-B6C0-C635-8CB5639BDF60}"/>
              </a:ext>
            </a:extLst>
          </p:cNvPr>
          <p:cNvSpPr txBox="1"/>
          <p:nvPr/>
        </p:nvSpPr>
        <p:spPr>
          <a:xfrm>
            <a:off x="7428226" y="3428091"/>
            <a:ext cx="3736315" cy="508001"/>
          </a:xfrm>
          <a:prstGeom prst="rect">
            <a:avLst/>
          </a:prstGeom>
          <a:noFill/>
        </p:spPr>
        <p:txBody>
          <a:bodyPr wrap="square" rtlCol="0" anchor="ctr">
            <a:noAutofit/>
          </a:bodyPr>
          <a:lstStyle/>
          <a:p>
            <a:pPr>
              <a:spcBef>
                <a:spcPct val="0"/>
              </a:spcBef>
            </a:pPr>
            <a:r>
              <a:rPr lang="en-US" sz="1100">
                <a:ea typeface="Poppins Bold"/>
                <a:cs typeface="Poppins Bold"/>
                <a:sym typeface="Poppins Bold"/>
              </a:rPr>
              <a:t>Ensuring fair and unbiased credit assessments across all demographics.</a:t>
            </a:r>
          </a:p>
        </p:txBody>
      </p:sp>
      <p:sp>
        <p:nvSpPr>
          <p:cNvPr id="35" name="Rounded Rectangle 34">
            <a:extLst>
              <a:ext uri="{FF2B5EF4-FFF2-40B4-BE49-F238E27FC236}">
                <a16:creationId xmlns:a16="http://schemas.microsoft.com/office/drawing/2014/main" id="{9804602B-5F99-F013-4D07-177B4CEE9CA8}"/>
              </a:ext>
            </a:extLst>
          </p:cNvPr>
          <p:cNvSpPr>
            <a:spLocks/>
          </p:cNvSpPr>
          <p:nvPr/>
        </p:nvSpPr>
        <p:spPr>
          <a:xfrm rot="5400000">
            <a:off x="8719018" y="2102212"/>
            <a:ext cx="640080" cy="4572000"/>
          </a:xfrm>
          <a:prstGeom prst="roundRect">
            <a:avLst>
              <a:gd name="adj" fmla="val 50000"/>
            </a:avLst>
          </a:prstGeom>
          <a:solidFill>
            <a:srgbClr val="AB66CE">
              <a:alpha val="5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algn="ctr" defTabSz="457200"/>
            <a:endParaRPr lang="en-US" sz="1100" kern="0">
              <a:solidFill>
                <a:srgbClr val="FFFFFF"/>
              </a:solidFill>
            </a:endParaRPr>
          </a:p>
        </p:txBody>
      </p:sp>
      <p:sp>
        <p:nvSpPr>
          <p:cNvPr id="36" name="Freeform 35">
            <a:extLst>
              <a:ext uri="{FF2B5EF4-FFF2-40B4-BE49-F238E27FC236}">
                <a16:creationId xmlns:a16="http://schemas.microsoft.com/office/drawing/2014/main" id="{5424BA69-BA02-3560-CDE8-297BFA3753DE}"/>
              </a:ext>
            </a:extLst>
          </p:cNvPr>
          <p:cNvSpPr>
            <a:spLocks noChangeAspect="1"/>
          </p:cNvSpPr>
          <p:nvPr/>
        </p:nvSpPr>
        <p:spPr>
          <a:xfrm>
            <a:off x="6836643" y="4133040"/>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a:t>5</a:t>
            </a:r>
            <a:endParaRPr kumimoji="0" lang="en-US" sz="1400" b="1" i="0" u="none" strike="noStrike" kern="0" cap="none" spc="0" normalizeH="0" baseline="0" noProof="0">
              <a:ln>
                <a:noFill/>
              </a:ln>
              <a:effectLst/>
              <a:uLnTx/>
              <a:uFillTx/>
            </a:endParaRPr>
          </a:p>
        </p:txBody>
      </p:sp>
      <p:sp>
        <p:nvSpPr>
          <p:cNvPr id="37" name="TextBox 36">
            <a:extLst>
              <a:ext uri="{FF2B5EF4-FFF2-40B4-BE49-F238E27FC236}">
                <a16:creationId xmlns:a16="http://schemas.microsoft.com/office/drawing/2014/main" id="{5CBB010C-4431-2BF4-2EA4-8D2373034548}"/>
              </a:ext>
            </a:extLst>
          </p:cNvPr>
          <p:cNvSpPr txBox="1"/>
          <p:nvPr/>
        </p:nvSpPr>
        <p:spPr>
          <a:xfrm>
            <a:off x="7428226" y="4133039"/>
            <a:ext cx="3736315" cy="508001"/>
          </a:xfrm>
          <a:prstGeom prst="rect">
            <a:avLst/>
          </a:prstGeom>
          <a:noFill/>
        </p:spPr>
        <p:txBody>
          <a:bodyPr wrap="square" rtlCol="0" anchor="ctr">
            <a:noAutofit/>
          </a:bodyPr>
          <a:lstStyle/>
          <a:p>
            <a:pPr>
              <a:spcBef>
                <a:spcPct val="0"/>
              </a:spcBef>
            </a:pPr>
            <a:r>
              <a:rPr lang="en-US" sz="1100">
                <a:ea typeface="Poppins Bold"/>
                <a:cs typeface="Poppins Bold"/>
                <a:sym typeface="Poppins Bold"/>
              </a:rPr>
              <a:t>Ensuring borrowers understand how their data is used, and decisions are made in the lending process.</a:t>
            </a:r>
          </a:p>
        </p:txBody>
      </p:sp>
      <p:sp>
        <p:nvSpPr>
          <p:cNvPr id="40" name="Rounded Rectangle 39">
            <a:extLst>
              <a:ext uri="{FF2B5EF4-FFF2-40B4-BE49-F238E27FC236}">
                <a16:creationId xmlns:a16="http://schemas.microsoft.com/office/drawing/2014/main" id="{ABF1CD65-A339-9BCB-BCA5-61C2398BB8A2}"/>
              </a:ext>
            </a:extLst>
          </p:cNvPr>
          <p:cNvSpPr>
            <a:spLocks/>
          </p:cNvSpPr>
          <p:nvPr/>
        </p:nvSpPr>
        <p:spPr>
          <a:xfrm rot="5400000">
            <a:off x="8719018" y="2807160"/>
            <a:ext cx="640080" cy="4572000"/>
          </a:xfrm>
          <a:prstGeom prst="roundRect">
            <a:avLst>
              <a:gd name="adj" fmla="val 50000"/>
            </a:avLst>
          </a:prstGeom>
          <a:solidFill>
            <a:srgbClr val="D662A1">
              <a:alpha val="5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algn="ctr" defTabSz="457200"/>
            <a:endParaRPr lang="en-US" sz="1100" kern="0">
              <a:solidFill>
                <a:srgbClr val="FFFFFF"/>
              </a:solidFill>
            </a:endParaRPr>
          </a:p>
        </p:txBody>
      </p:sp>
      <p:sp>
        <p:nvSpPr>
          <p:cNvPr id="44" name="Freeform 43">
            <a:extLst>
              <a:ext uri="{FF2B5EF4-FFF2-40B4-BE49-F238E27FC236}">
                <a16:creationId xmlns:a16="http://schemas.microsoft.com/office/drawing/2014/main" id="{6BF42D5F-2879-26A6-5471-37B0F8A76CD2}"/>
              </a:ext>
            </a:extLst>
          </p:cNvPr>
          <p:cNvSpPr>
            <a:spLocks noChangeAspect="1"/>
          </p:cNvSpPr>
          <p:nvPr/>
        </p:nvSpPr>
        <p:spPr>
          <a:xfrm>
            <a:off x="6836643" y="4837988"/>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a:t>6</a:t>
            </a:r>
            <a:endParaRPr kumimoji="0" lang="en-US" sz="1400" b="1" i="0" u="none" strike="noStrike" kern="0" cap="none" spc="0" normalizeH="0" baseline="0" noProof="0">
              <a:ln>
                <a:noFill/>
              </a:ln>
              <a:effectLst/>
              <a:uLnTx/>
              <a:uFillTx/>
            </a:endParaRPr>
          </a:p>
        </p:txBody>
      </p:sp>
      <p:sp>
        <p:nvSpPr>
          <p:cNvPr id="45" name="TextBox 44">
            <a:extLst>
              <a:ext uri="{FF2B5EF4-FFF2-40B4-BE49-F238E27FC236}">
                <a16:creationId xmlns:a16="http://schemas.microsoft.com/office/drawing/2014/main" id="{8E891E36-BF9B-FF9C-0BD6-D9C430CA860A}"/>
              </a:ext>
            </a:extLst>
          </p:cNvPr>
          <p:cNvSpPr txBox="1"/>
          <p:nvPr/>
        </p:nvSpPr>
        <p:spPr>
          <a:xfrm>
            <a:off x="7428226" y="4837987"/>
            <a:ext cx="3736315" cy="508001"/>
          </a:xfrm>
          <a:prstGeom prst="rect">
            <a:avLst/>
          </a:prstGeom>
          <a:noFill/>
        </p:spPr>
        <p:txBody>
          <a:bodyPr wrap="square" rtlCol="0" anchor="ctr">
            <a:noAutofit/>
          </a:bodyPr>
          <a:lstStyle/>
          <a:p>
            <a:pPr>
              <a:spcBef>
                <a:spcPct val="0"/>
              </a:spcBef>
            </a:pPr>
            <a:r>
              <a:rPr lang="en-US" sz="1100">
                <a:ea typeface="Poppins Bold"/>
                <a:cs typeface="Poppins Bold"/>
                <a:sym typeface="Poppins Bold"/>
              </a:rPr>
              <a:t>Balancing automation with human oversight to maintain trust and address perceived unfairness.</a:t>
            </a:r>
          </a:p>
        </p:txBody>
      </p:sp>
    </p:spTree>
    <p:extLst>
      <p:ext uri="{BB962C8B-B14F-4D97-AF65-F5344CB8AC3E}">
        <p14:creationId xmlns:p14="http://schemas.microsoft.com/office/powerpoint/2010/main" val="4199715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F0FC-3362-B284-8E7A-06E5C7B7E628}"/>
              </a:ext>
            </a:extLst>
          </p:cNvPr>
          <p:cNvSpPr>
            <a:spLocks noGrp="1"/>
          </p:cNvSpPr>
          <p:nvPr>
            <p:ph type="title"/>
          </p:nvPr>
        </p:nvSpPr>
        <p:spPr/>
        <p:txBody>
          <a:bodyPr/>
          <a:lstStyle/>
          <a:p>
            <a:r>
              <a:rPr lang="en-US"/>
              <a:t>Reflections</a:t>
            </a:r>
          </a:p>
        </p:txBody>
      </p:sp>
      <p:grpSp>
        <p:nvGrpSpPr>
          <p:cNvPr id="3" name="Group 2">
            <a:extLst>
              <a:ext uri="{FF2B5EF4-FFF2-40B4-BE49-F238E27FC236}">
                <a16:creationId xmlns:a16="http://schemas.microsoft.com/office/drawing/2014/main" id="{2D17F57D-B6F4-42CC-7757-7BF4279D063C}"/>
              </a:ext>
            </a:extLst>
          </p:cNvPr>
          <p:cNvGrpSpPr/>
          <p:nvPr/>
        </p:nvGrpSpPr>
        <p:grpSpPr>
          <a:xfrm>
            <a:off x="2600494" y="3909291"/>
            <a:ext cx="2255775" cy="1115110"/>
            <a:chOff x="937839" y="4048719"/>
            <a:chExt cx="2255775" cy="1115110"/>
          </a:xfrm>
        </p:grpSpPr>
        <p:sp>
          <p:nvSpPr>
            <p:cNvPr id="4" name="Rectangle 3">
              <a:extLst>
                <a:ext uri="{FF2B5EF4-FFF2-40B4-BE49-F238E27FC236}">
                  <a16:creationId xmlns:a16="http://schemas.microsoft.com/office/drawing/2014/main" id="{CD2C6119-1666-AF79-9190-A96736924613}"/>
                </a:ext>
              </a:extLst>
            </p:cNvPr>
            <p:cNvSpPr/>
            <p:nvPr/>
          </p:nvSpPr>
          <p:spPr>
            <a:xfrm>
              <a:off x="937839" y="4430448"/>
              <a:ext cx="2255775" cy="733381"/>
            </a:xfrm>
            <a:prstGeom prst="rect">
              <a:avLst/>
            </a:prstGeom>
          </p:spPr>
          <p:txBody>
            <a:bodyPr wrap="square">
              <a:noAutofit/>
            </a:bodyPr>
            <a:lstStyle/>
            <a:p>
              <a:pPr>
                <a:spcAft>
                  <a:spcPts val="1200"/>
                </a:spcAft>
              </a:pPr>
              <a:r>
                <a:rPr lang="en-US" sz="1000">
                  <a:solidFill>
                    <a:schemeClr val="tx1">
                      <a:lumMod val="75000"/>
                      <a:lumOff val="25000"/>
                    </a:schemeClr>
                  </a:solidFill>
                  <a:ea typeface="Roboto Light" panose="02000000000000000000" pitchFamily="2" charset="0"/>
                </a:rPr>
                <a:t>Achieving 80% accuracy on a small dataset demonstrates early potential, especially for a small company environment</a:t>
              </a:r>
              <a:endParaRPr lang="en-US" sz="1000" i="0">
                <a:solidFill>
                  <a:schemeClr val="tx1">
                    <a:lumMod val="75000"/>
                    <a:lumOff val="25000"/>
                  </a:schemeClr>
                </a:solidFill>
                <a:effectLst/>
                <a:ea typeface="Roboto Light" panose="02000000000000000000" pitchFamily="2" charset="0"/>
              </a:endParaRPr>
            </a:p>
          </p:txBody>
        </p:sp>
        <p:sp>
          <p:nvSpPr>
            <p:cNvPr id="5" name="Rectangle 4">
              <a:extLst>
                <a:ext uri="{FF2B5EF4-FFF2-40B4-BE49-F238E27FC236}">
                  <a16:creationId xmlns:a16="http://schemas.microsoft.com/office/drawing/2014/main" id="{C285B0FD-128B-4C4B-BFB0-A237710D170A}"/>
                </a:ext>
              </a:extLst>
            </p:cNvPr>
            <p:cNvSpPr/>
            <p:nvPr/>
          </p:nvSpPr>
          <p:spPr>
            <a:xfrm>
              <a:off x="937839" y="4048719"/>
              <a:ext cx="2255775" cy="276999"/>
            </a:xfrm>
            <a:prstGeom prst="rect">
              <a:avLst/>
            </a:prstGeom>
          </p:spPr>
          <p:txBody>
            <a:bodyPr wrap="square">
              <a:spAutoFit/>
            </a:bodyPr>
            <a:lstStyle/>
            <a:p>
              <a:pPr algn="ctr"/>
              <a:r>
                <a:rPr lang="en-US" sz="1200" b="1"/>
                <a:t>Strong Start with Limited Data</a:t>
              </a:r>
              <a:endParaRPr lang="en-US" sz="1200">
                <a:solidFill>
                  <a:schemeClr val="tx1">
                    <a:lumMod val="75000"/>
                    <a:lumOff val="25000"/>
                  </a:schemeClr>
                </a:solidFill>
                <a:ea typeface="Roboto" pitchFamily="2" charset="0"/>
              </a:endParaRPr>
            </a:p>
          </p:txBody>
        </p:sp>
      </p:grpSp>
      <p:grpSp>
        <p:nvGrpSpPr>
          <p:cNvPr id="6" name="Group 5">
            <a:extLst>
              <a:ext uri="{FF2B5EF4-FFF2-40B4-BE49-F238E27FC236}">
                <a16:creationId xmlns:a16="http://schemas.microsoft.com/office/drawing/2014/main" id="{B41B94AC-A937-0484-EF54-091AD3D627B0}"/>
              </a:ext>
            </a:extLst>
          </p:cNvPr>
          <p:cNvGrpSpPr/>
          <p:nvPr/>
        </p:nvGrpSpPr>
        <p:grpSpPr>
          <a:xfrm>
            <a:off x="5186368" y="3916120"/>
            <a:ext cx="2103120" cy="1108281"/>
            <a:chOff x="3239661" y="4039560"/>
            <a:chExt cx="2103120" cy="1108281"/>
          </a:xfrm>
        </p:grpSpPr>
        <p:sp>
          <p:nvSpPr>
            <p:cNvPr id="7" name="Rectangle 6">
              <a:extLst>
                <a:ext uri="{FF2B5EF4-FFF2-40B4-BE49-F238E27FC236}">
                  <a16:creationId xmlns:a16="http://schemas.microsoft.com/office/drawing/2014/main" id="{D067E1DF-5DC8-FBC3-F77D-7CA12E978847}"/>
                </a:ext>
              </a:extLst>
            </p:cNvPr>
            <p:cNvSpPr/>
            <p:nvPr/>
          </p:nvSpPr>
          <p:spPr>
            <a:xfrm>
              <a:off x="3239661" y="4414460"/>
              <a:ext cx="2103120" cy="733381"/>
            </a:xfrm>
            <a:prstGeom prst="rect">
              <a:avLst/>
            </a:prstGeom>
          </p:spPr>
          <p:txBody>
            <a:bodyPr wrap="square">
              <a:noAutofit/>
            </a:bodyPr>
            <a:lstStyle/>
            <a:p>
              <a:pPr>
                <a:spcAft>
                  <a:spcPts val="1200"/>
                </a:spcAft>
              </a:pPr>
              <a:r>
                <a:rPr lang="en-US" sz="1000" i="0">
                  <a:solidFill>
                    <a:schemeClr val="tx1">
                      <a:lumMod val="75000"/>
                      <a:lumOff val="25000"/>
                    </a:schemeClr>
                  </a:solidFill>
                  <a:effectLst/>
                  <a:ea typeface="Roboto Light" panose="02000000000000000000" pitchFamily="2" charset="0"/>
                </a:rPr>
                <a:t>To improve reliability and reduce bias, ongoing data collection is essential for retraining and scaling the model.</a:t>
              </a:r>
              <a:endParaRPr lang="en-US" sz="1000">
                <a:solidFill>
                  <a:schemeClr val="tx1">
                    <a:lumMod val="75000"/>
                    <a:lumOff val="25000"/>
                  </a:schemeClr>
                </a:solidFill>
                <a:ea typeface="Roboto Light" panose="02000000000000000000" pitchFamily="2" charset="0"/>
              </a:endParaRPr>
            </a:p>
          </p:txBody>
        </p:sp>
        <p:sp>
          <p:nvSpPr>
            <p:cNvPr id="8" name="Rectangle 7">
              <a:extLst>
                <a:ext uri="{FF2B5EF4-FFF2-40B4-BE49-F238E27FC236}">
                  <a16:creationId xmlns:a16="http://schemas.microsoft.com/office/drawing/2014/main" id="{2B939805-01E5-7E44-49B7-59FB713F69A9}"/>
                </a:ext>
              </a:extLst>
            </p:cNvPr>
            <p:cNvSpPr/>
            <p:nvPr/>
          </p:nvSpPr>
          <p:spPr>
            <a:xfrm>
              <a:off x="3239661" y="4039560"/>
              <a:ext cx="2103120" cy="276999"/>
            </a:xfrm>
            <a:prstGeom prst="rect">
              <a:avLst/>
            </a:prstGeom>
          </p:spPr>
          <p:txBody>
            <a:bodyPr wrap="square">
              <a:spAutoFit/>
            </a:bodyPr>
            <a:lstStyle/>
            <a:p>
              <a:r>
                <a:rPr lang="en-US" sz="1200" b="1"/>
                <a:t>Data-first Approach</a:t>
              </a:r>
              <a:endParaRPr lang="en-US" sz="1200">
                <a:solidFill>
                  <a:schemeClr val="tx1">
                    <a:lumMod val="75000"/>
                    <a:lumOff val="25000"/>
                  </a:schemeClr>
                </a:solidFill>
                <a:ea typeface="Roboto" pitchFamily="2" charset="0"/>
              </a:endParaRPr>
            </a:p>
          </p:txBody>
        </p:sp>
      </p:grpSp>
      <p:grpSp>
        <p:nvGrpSpPr>
          <p:cNvPr id="9" name="Group 8">
            <a:extLst>
              <a:ext uri="{FF2B5EF4-FFF2-40B4-BE49-F238E27FC236}">
                <a16:creationId xmlns:a16="http://schemas.microsoft.com/office/drawing/2014/main" id="{6E5830B1-F0A8-0A86-F7DB-4AA79B001E3B}"/>
              </a:ext>
            </a:extLst>
          </p:cNvPr>
          <p:cNvGrpSpPr/>
          <p:nvPr/>
        </p:nvGrpSpPr>
        <p:grpSpPr>
          <a:xfrm>
            <a:off x="7619587" y="3908087"/>
            <a:ext cx="2308298" cy="1097946"/>
            <a:chOff x="5150458" y="4247881"/>
            <a:chExt cx="2308298" cy="1097946"/>
          </a:xfrm>
        </p:grpSpPr>
        <p:sp>
          <p:nvSpPr>
            <p:cNvPr id="10" name="Rectangle 9">
              <a:extLst>
                <a:ext uri="{FF2B5EF4-FFF2-40B4-BE49-F238E27FC236}">
                  <a16:creationId xmlns:a16="http://schemas.microsoft.com/office/drawing/2014/main" id="{11B684CC-3B87-C03E-52A2-8A4457260FBB}"/>
                </a:ext>
              </a:extLst>
            </p:cNvPr>
            <p:cNvSpPr/>
            <p:nvPr/>
          </p:nvSpPr>
          <p:spPr>
            <a:xfrm>
              <a:off x="5150458" y="4622783"/>
              <a:ext cx="2195909" cy="723044"/>
            </a:xfrm>
            <a:prstGeom prst="rect">
              <a:avLst/>
            </a:prstGeom>
          </p:spPr>
          <p:txBody>
            <a:bodyPr wrap="square">
              <a:noAutofit/>
            </a:bodyPr>
            <a:lstStyle/>
            <a:p>
              <a:pPr>
                <a:spcAft>
                  <a:spcPts val="600"/>
                </a:spcAft>
              </a:pPr>
              <a:r>
                <a:rPr lang="en-US" sz="1000">
                  <a:solidFill>
                    <a:schemeClr val="tx1">
                      <a:lumMod val="75000"/>
                      <a:lumOff val="25000"/>
                    </a:schemeClr>
                  </a:solidFill>
                  <a:ea typeface="Roboto Light" panose="02000000000000000000" pitchFamily="2" charset="0"/>
                </a:rPr>
                <a:t>Launch a small-scale test before the full rollout. Measure sales uplift, customer response, &amp; program adoption rates.</a:t>
              </a:r>
            </a:p>
          </p:txBody>
        </p:sp>
        <p:sp>
          <p:nvSpPr>
            <p:cNvPr id="11" name="Rectangle 10">
              <a:extLst>
                <a:ext uri="{FF2B5EF4-FFF2-40B4-BE49-F238E27FC236}">
                  <a16:creationId xmlns:a16="http://schemas.microsoft.com/office/drawing/2014/main" id="{0D1B7E1A-EAD3-950B-8698-8A6880C6B46C}"/>
                </a:ext>
              </a:extLst>
            </p:cNvPr>
            <p:cNvSpPr/>
            <p:nvPr/>
          </p:nvSpPr>
          <p:spPr>
            <a:xfrm>
              <a:off x="5150458" y="4247881"/>
              <a:ext cx="2308298" cy="276999"/>
            </a:xfrm>
            <a:prstGeom prst="rect">
              <a:avLst/>
            </a:prstGeom>
          </p:spPr>
          <p:txBody>
            <a:bodyPr wrap="square">
              <a:spAutoFit/>
            </a:bodyPr>
            <a:lstStyle/>
            <a:p>
              <a:r>
                <a:rPr lang="en-US" sz="1200" b="1"/>
                <a:t>Scalability Goes Beyond Code</a:t>
              </a:r>
              <a:endParaRPr lang="en-US" sz="1200">
                <a:solidFill>
                  <a:schemeClr val="tx1">
                    <a:lumMod val="75000"/>
                    <a:lumOff val="25000"/>
                  </a:schemeClr>
                </a:solidFill>
                <a:ea typeface="Roboto" pitchFamily="2" charset="0"/>
              </a:endParaRPr>
            </a:p>
          </p:txBody>
        </p:sp>
      </p:grpSp>
      <p:sp>
        <p:nvSpPr>
          <p:cNvPr id="13" name="Freeform: Shape 15">
            <a:extLst>
              <a:ext uri="{FF2B5EF4-FFF2-40B4-BE49-F238E27FC236}">
                <a16:creationId xmlns:a16="http://schemas.microsoft.com/office/drawing/2014/main" id="{B3074AEB-133E-5334-F2CF-EB9663000E9A}"/>
              </a:ext>
            </a:extLst>
          </p:cNvPr>
          <p:cNvSpPr/>
          <p:nvPr/>
        </p:nvSpPr>
        <p:spPr>
          <a:xfrm rot="18900000">
            <a:off x="2917478" y="2095952"/>
            <a:ext cx="2032986" cy="1463040"/>
          </a:xfrm>
          <a:custGeom>
            <a:avLst/>
            <a:gdLst>
              <a:gd name="connsiteX0" fmla="*/ 731520 w 2032986"/>
              <a:gd name="connsiteY0" fmla="*/ 0 h 1463040"/>
              <a:gd name="connsiteX1" fmla="*/ 1405554 w 2032986"/>
              <a:gd name="connsiteY1" fmla="*/ 446780 h 1463040"/>
              <a:gd name="connsiteX2" fmla="*/ 1422981 w 2032986"/>
              <a:gd name="connsiteY2" fmla="*/ 502920 h 1463040"/>
              <a:gd name="connsiteX3" fmla="*/ 1575786 w 2032986"/>
              <a:gd name="connsiteY3" fmla="*/ 502920 h 1463040"/>
              <a:gd name="connsiteX4" fmla="*/ 1575786 w 2032986"/>
              <a:gd name="connsiteY4" fmla="*/ 274320 h 1463040"/>
              <a:gd name="connsiteX5" fmla="*/ 2032986 w 2032986"/>
              <a:gd name="connsiteY5" fmla="*/ 731520 h 1463040"/>
              <a:gd name="connsiteX6" fmla="*/ 1575786 w 2032986"/>
              <a:gd name="connsiteY6" fmla="*/ 1188720 h 1463040"/>
              <a:gd name="connsiteX7" fmla="*/ 1575786 w 2032986"/>
              <a:gd name="connsiteY7" fmla="*/ 960120 h 1463040"/>
              <a:gd name="connsiteX8" fmla="*/ 1422981 w 2032986"/>
              <a:gd name="connsiteY8" fmla="*/ 960120 h 1463040"/>
              <a:gd name="connsiteX9" fmla="*/ 1405554 w 2032986"/>
              <a:gd name="connsiteY9" fmla="*/ 1016261 h 1463040"/>
              <a:gd name="connsiteX10" fmla="*/ 731520 w 2032986"/>
              <a:gd name="connsiteY10" fmla="*/ 1463040 h 1463040"/>
              <a:gd name="connsiteX11" fmla="*/ 0 w 2032986"/>
              <a:gd name="connsiteY11" fmla="*/ 731520 h 1463040"/>
              <a:gd name="connsiteX12" fmla="*/ 731520 w 2032986"/>
              <a:gd name="connsiteY12"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2986" h="1463040">
                <a:moveTo>
                  <a:pt x="731520" y="0"/>
                </a:moveTo>
                <a:cubicBezTo>
                  <a:pt x="1034525" y="0"/>
                  <a:pt x="1294503" y="184226"/>
                  <a:pt x="1405554" y="446780"/>
                </a:cubicBezTo>
                <a:lnTo>
                  <a:pt x="1422981" y="502920"/>
                </a:lnTo>
                <a:lnTo>
                  <a:pt x="1575786" y="502920"/>
                </a:lnTo>
                <a:lnTo>
                  <a:pt x="1575786" y="274320"/>
                </a:lnTo>
                <a:lnTo>
                  <a:pt x="2032986" y="731520"/>
                </a:lnTo>
                <a:lnTo>
                  <a:pt x="1575786" y="1188720"/>
                </a:lnTo>
                <a:lnTo>
                  <a:pt x="1575786" y="960120"/>
                </a:lnTo>
                <a:lnTo>
                  <a:pt x="1422981" y="960120"/>
                </a:lnTo>
                <a:lnTo>
                  <a:pt x="1405554" y="1016261"/>
                </a:lnTo>
                <a:cubicBezTo>
                  <a:pt x="1294503" y="1278814"/>
                  <a:pt x="1034525" y="1463040"/>
                  <a:pt x="731520" y="1463040"/>
                </a:cubicBezTo>
                <a:cubicBezTo>
                  <a:pt x="327513" y="1463040"/>
                  <a:pt x="0" y="1135527"/>
                  <a:pt x="0" y="731520"/>
                </a:cubicBezTo>
                <a:cubicBezTo>
                  <a:pt x="0" y="327513"/>
                  <a:pt x="327513" y="0"/>
                  <a:pt x="731520" y="0"/>
                </a:cubicBezTo>
                <a:close/>
              </a:path>
            </a:pathLst>
          </a:custGeom>
          <a:noFill/>
          <a:ln w="190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5" name="Oval 14">
            <a:extLst>
              <a:ext uri="{FF2B5EF4-FFF2-40B4-BE49-F238E27FC236}">
                <a16:creationId xmlns:a16="http://schemas.microsoft.com/office/drawing/2014/main" id="{A9DB00FC-567E-0870-CF27-4DEB9E0A9078}"/>
              </a:ext>
            </a:extLst>
          </p:cNvPr>
          <p:cNvSpPr/>
          <p:nvPr/>
        </p:nvSpPr>
        <p:spPr>
          <a:xfrm>
            <a:off x="3112786" y="2401623"/>
            <a:ext cx="1233996" cy="1233996"/>
          </a:xfrm>
          <a:prstGeom prst="ellipse">
            <a:avLst/>
          </a:prstGeom>
          <a:solidFill>
            <a:schemeClr val="accent6">
              <a:alpha val="30000"/>
            </a:scheme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6" name="TextBox 15">
            <a:extLst>
              <a:ext uri="{FF2B5EF4-FFF2-40B4-BE49-F238E27FC236}">
                <a16:creationId xmlns:a16="http://schemas.microsoft.com/office/drawing/2014/main" id="{EC8C1821-8256-200A-3F35-36717EC89190}"/>
              </a:ext>
            </a:extLst>
          </p:cNvPr>
          <p:cNvSpPr txBox="1"/>
          <p:nvPr/>
        </p:nvSpPr>
        <p:spPr>
          <a:xfrm>
            <a:off x="4199019" y="2181955"/>
            <a:ext cx="420624" cy="338554"/>
          </a:xfrm>
          <a:prstGeom prst="rect">
            <a:avLst/>
          </a:prstGeom>
          <a:noFill/>
        </p:spPr>
        <p:txBody>
          <a:bodyPr wrap="square" rtlCol="0">
            <a:spAutoFit/>
          </a:bodyPr>
          <a:lstStyle/>
          <a:p>
            <a:r>
              <a:rPr lang="en-US" sz="1600" b="1">
                <a:solidFill>
                  <a:schemeClr val="bg1">
                    <a:lumMod val="50000"/>
                  </a:schemeClr>
                </a:solidFill>
              </a:rPr>
              <a:t>01</a:t>
            </a:r>
          </a:p>
        </p:txBody>
      </p:sp>
      <p:sp>
        <p:nvSpPr>
          <p:cNvPr id="19" name="Freeform: Shape 22">
            <a:extLst>
              <a:ext uri="{FF2B5EF4-FFF2-40B4-BE49-F238E27FC236}">
                <a16:creationId xmlns:a16="http://schemas.microsoft.com/office/drawing/2014/main" id="{63F525DA-3374-594F-D2C6-4AD17B0BDD83}"/>
              </a:ext>
            </a:extLst>
          </p:cNvPr>
          <p:cNvSpPr/>
          <p:nvPr/>
        </p:nvSpPr>
        <p:spPr>
          <a:xfrm rot="2700000">
            <a:off x="5221435" y="2287101"/>
            <a:ext cx="2032986" cy="1463040"/>
          </a:xfrm>
          <a:custGeom>
            <a:avLst/>
            <a:gdLst>
              <a:gd name="connsiteX0" fmla="*/ 731520 w 2032986"/>
              <a:gd name="connsiteY0" fmla="*/ 0 h 1463040"/>
              <a:gd name="connsiteX1" fmla="*/ 1405554 w 2032986"/>
              <a:gd name="connsiteY1" fmla="*/ 446780 h 1463040"/>
              <a:gd name="connsiteX2" fmla="*/ 1422981 w 2032986"/>
              <a:gd name="connsiteY2" fmla="*/ 502920 h 1463040"/>
              <a:gd name="connsiteX3" fmla="*/ 1575786 w 2032986"/>
              <a:gd name="connsiteY3" fmla="*/ 502920 h 1463040"/>
              <a:gd name="connsiteX4" fmla="*/ 1575786 w 2032986"/>
              <a:gd name="connsiteY4" fmla="*/ 274320 h 1463040"/>
              <a:gd name="connsiteX5" fmla="*/ 2032986 w 2032986"/>
              <a:gd name="connsiteY5" fmla="*/ 731520 h 1463040"/>
              <a:gd name="connsiteX6" fmla="*/ 1575786 w 2032986"/>
              <a:gd name="connsiteY6" fmla="*/ 1188720 h 1463040"/>
              <a:gd name="connsiteX7" fmla="*/ 1575786 w 2032986"/>
              <a:gd name="connsiteY7" fmla="*/ 960120 h 1463040"/>
              <a:gd name="connsiteX8" fmla="*/ 1422981 w 2032986"/>
              <a:gd name="connsiteY8" fmla="*/ 960120 h 1463040"/>
              <a:gd name="connsiteX9" fmla="*/ 1405554 w 2032986"/>
              <a:gd name="connsiteY9" fmla="*/ 1016261 h 1463040"/>
              <a:gd name="connsiteX10" fmla="*/ 731520 w 2032986"/>
              <a:gd name="connsiteY10" fmla="*/ 1463040 h 1463040"/>
              <a:gd name="connsiteX11" fmla="*/ 0 w 2032986"/>
              <a:gd name="connsiteY11" fmla="*/ 731520 h 1463040"/>
              <a:gd name="connsiteX12" fmla="*/ 731520 w 2032986"/>
              <a:gd name="connsiteY12"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2986" h="1463040">
                <a:moveTo>
                  <a:pt x="731520" y="0"/>
                </a:moveTo>
                <a:cubicBezTo>
                  <a:pt x="1034525" y="0"/>
                  <a:pt x="1294503" y="184226"/>
                  <a:pt x="1405554" y="446780"/>
                </a:cubicBezTo>
                <a:lnTo>
                  <a:pt x="1422981" y="502920"/>
                </a:lnTo>
                <a:lnTo>
                  <a:pt x="1575786" y="502920"/>
                </a:lnTo>
                <a:lnTo>
                  <a:pt x="1575786" y="274320"/>
                </a:lnTo>
                <a:lnTo>
                  <a:pt x="2032986" y="731520"/>
                </a:lnTo>
                <a:lnTo>
                  <a:pt x="1575786" y="1188720"/>
                </a:lnTo>
                <a:lnTo>
                  <a:pt x="1575786" y="960120"/>
                </a:lnTo>
                <a:lnTo>
                  <a:pt x="1422981" y="960120"/>
                </a:lnTo>
                <a:lnTo>
                  <a:pt x="1405554" y="1016261"/>
                </a:lnTo>
                <a:cubicBezTo>
                  <a:pt x="1294503" y="1278814"/>
                  <a:pt x="1034525" y="1463040"/>
                  <a:pt x="731520" y="1463040"/>
                </a:cubicBezTo>
                <a:cubicBezTo>
                  <a:pt x="327513" y="1463040"/>
                  <a:pt x="0" y="1135527"/>
                  <a:pt x="0" y="731520"/>
                </a:cubicBezTo>
                <a:cubicBezTo>
                  <a:pt x="0" y="327513"/>
                  <a:pt x="327513" y="0"/>
                  <a:pt x="731520" y="0"/>
                </a:cubicBezTo>
                <a:close/>
              </a:path>
            </a:pathLst>
          </a:custGeom>
          <a:noFill/>
          <a:ln w="19050">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0" name="Oval 19">
            <a:extLst>
              <a:ext uri="{FF2B5EF4-FFF2-40B4-BE49-F238E27FC236}">
                <a16:creationId xmlns:a16="http://schemas.microsoft.com/office/drawing/2014/main" id="{39CC13B0-40B6-8B4B-B6BE-B045F169FF31}"/>
              </a:ext>
            </a:extLst>
          </p:cNvPr>
          <p:cNvSpPr/>
          <p:nvPr/>
        </p:nvSpPr>
        <p:spPr>
          <a:xfrm>
            <a:off x="5420814" y="2193486"/>
            <a:ext cx="1233996" cy="1233996"/>
          </a:xfrm>
          <a:prstGeom prst="ellipse">
            <a:avLst/>
          </a:prstGeom>
          <a:solidFill>
            <a:schemeClr val="accent3">
              <a:alpha val="30000"/>
            </a:scheme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1" name="TextBox 20">
            <a:extLst>
              <a:ext uri="{FF2B5EF4-FFF2-40B4-BE49-F238E27FC236}">
                <a16:creationId xmlns:a16="http://schemas.microsoft.com/office/drawing/2014/main" id="{B5077F6F-14BD-5883-E559-70A2B7193796}"/>
              </a:ext>
            </a:extLst>
          </p:cNvPr>
          <p:cNvSpPr txBox="1"/>
          <p:nvPr/>
        </p:nvSpPr>
        <p:spPr>
          <a:xfrm>
            <a:off x="6489888" y="3289277"/>
            <a:ext cx="498967" cy="338554"/>
          </a:xfrm>
          <a:prstGeom prst="rect">
            <a:avLst/>
          </a:prstGeom>
          <a:noFill/>
        </p:spPr>
        <p:txBody>
          <a:bodyPr wrap="square" rtlCol="0">
            <a:spAutoFit/>
          </a:bodyPr>
          <a:lstStyle/>
          <a:p>
            <a:r>
              <a:rPr lang="en-US" sz="1600" b="1">
                <a:solidFill>
                  <a:schemeClr val="bg1">
                    <a:lumMod val="50000"/>
                  </a:schemeClr>
                </a:solidFill>
              </a:rPr>
              <a:t>02</a:t>
            </a:r>
          </a:p>
        </p:txBody>
      </p:sp>
      <p:sp>
        <p:nvSpPr>
          <p:cNvPr id="24" name="Oval 23">
            <a:extLst>
              <a:ext uri="{FF2B5EF4-FFF2-40B4-BE49-F238E27FC236}">
                <a16:creationId xmlns:a16="http://schemas.microsoft.com/office/drawing/2014/main" id="{D2FB5225-C0DF-F7E5-65AA-7BCA272708CA}"/>
              </a:ext>
            </a:extLst>
          </p:cNvPr>
          <p:cNvSpPr/>
          <p:nvPr/>
        </p:nvSpPr>
        <p:spPr>
          <a:xfrm>
            <a:off x="7849482" y="2401623"/>
            <a:ext cx="1233996" cy="1233996"/>
          </a:xfrm>
          <a:prstGeom prst="ellipse">
            <a:avLst/>
          </a:prstGeom>
          <a:solidFill>
            <a:srgbClr val="8E5DB4">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5" name="Freeform: Shape 25">
            <a:extLst>
              <a:ext uri="{FF2B5EF4-FFF2-40B4-BE49-F238E27FC236}">
                <a16:creationId xmlns:a16="http://schemas.microsoft.com/office/drawing/2014/main" id="{C26A81BC-9A5C-1057-9646-D7F790A6A18B}"/>
              </a:ext>
            </a:extLst>
          </p:cNvPr>
          <p:cNvSpPr/>
          <p:nvPr/>
        </p:nvSpPr>
        <p:spPr>
          <a:xfrm rot="18900000">
            <a:off x="7654174" y="2095742"/>
            <a:ext cx="2032986" cy="1463040"/>
          </a:xfrm>
          <a:custGeom>
            <a:avLst/>
            <a:gdLst>
              <a:gd name="connsiteX0" fmla="*/ 731520 w 2032986"/>
              <a:gd name="connsiteY0" fmla="*/ 0 h 1463040"/>
              <a:gd name="connsiteX1" fmla="*/ 1405554 w 2032986"/>
              <a:gd name="connsiteY1" fmla="*/ 446780 h 1463040"/>
              <a:gd name="connsiteX2" fmla="*/ 1422981 w 2032986"/>
              <a:gd name="connsiteY2" fmla="*/ 502920 h 1463040"/>
              <a:gd name="connsiteX3" fmla="*/ 1575786 w 2032986"/>
              <a:gd name="connsiteY3" fmla="*/ 502920 h 1463040"/>
              <a:gd name="connsiteX4" fmla="*/ 1575786 w 2032986"/>
              <a:gd name="connsiteY4" fmla="*/ 274320 h 1463040"/>
              <a:gd name="connsiteX5" fmla="*/ 2032986 w 2032986"/>
              <a:gd name="connsiteY5" fmla="*/ 731520 h 1463040"/>
              <a:gd name="connsiteX6" fmla="*/ 1575786 w 2032986"/>
              <a:gd name="connsiteY6" fmla="*/ 1188720 h 1463040"/>
              <a:gd name="connsiteX7" fmla="*/ 1575786 w 2032986"/>
              <a:gd name="connsiteY7" fmla="*/ 960120 h 1463040"/>
              <a:gd name="connsiteX8" fmla="*/ 1422981 w 2032986"/>
              <a:gd name="connsiteY8" fmla="*/ 960120 h 1463040"/>
              <a:gd name="connsiteX9" fmla="*/ 1405554 w 2032986"/>
              <a:gd name="connsiteY9" fmla="*/ 1016261 h 1463040"/>
              <a:gd name="connsiteX10" fmla="*/ 731520 w 2032986"/>
              <a:gd name="connsiteY10" fmla="*/ 1463040 h 1463040"/>
              <a:gd name="connsiteX11" fmla="*/ 0 w 2032986"/>
              <a:gd name="connsiteY11" fmla="*/ 731520 h 1463040"/>
              <a:gd name="connsiteX12" fmla="*/ 731520 w 2032986"/>
              <a:gd name="connsiteY12"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2986" h="1463040">
                <a:moveTo>
                  <a:pt x="731520" y="0"/>
                </a:moveTo>
                <a:cubicBezTo>
                  <a:pt x="1034525" y="0"/>
                  <a:pt x="1294503" y="184226"/>
                  <a:pt x="1405554" y="446780"/>
                </a:cubicBezTo>
                <a:lnTo>
                  <a:pt x="1422981" y="502920"/>
                </a:lnTo>
                <a:lnTo>
                  <a:pt x="1575786" y="502920"/>
                </a:lnTo>
                <a:lnTo>
                  <a:pt x="1575786" y="274320"/>
                </a:lnTo>
                <a:lnTo>
                  <a:pt x="2032986" y="731520"/>
                </a:lnTo>
                <a:lnTo>
                  <a:pt x="1575786" y="1188720"/>
                </a:lnTo>
                <a:lnTo>
                  <a:pt x="1575786" y="960120"/>
                </a:lnTo>
                <a:lnTo>
                  <a:pt x="1422981" y="960120"/>
                </a:lnTo>
                <a:lnTo>
                  <a:pt x="1405554" y="1016261"/>
                </a:lnTo>
                <a:cubicBezTo>
                  <a:pt x="1294503" y="1278814"/>
                  <a:pt x="1034525" y="1463040"/>
                  <a:pt x="731520" y="1463040"/>
                </a:cubicBezTo>
                <a:cubicBezTo>
                  <a:pt x="327513" y="1463040"/>
                  <a:pt x="0" y="1135527"/>
                  <a:pt x="0" y="731520"/>
                </a:cubicBezTo>
                <a:cubicBezTo>
                  <a:pt x="0" y="327513"/>
                  <a:pt x="327513" y="0"/>
                  <a:pt x="731520" y="0"/>
                </a:cubicBezTo>
                <a:close/>
              </a:path>
            </a:pathLst>
          </a:custGeom>
          <a:noFill/>
          <a:ln w="1905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26" name="TextBox 25">
            <a:extLst>
              <a:ext uri="{FF2B5EF4-FFF2-40B4-BE49-F238E27FC236}">
                <a16:creationId xmlns:a16="http://schemas.microsoft.com/office/drawing/2014/main" id="{022CE1D4-8749-A5CA-0FB8-02C14EE8F759}"/>
              </a:ext>
            </a:extLst>
          </p:cNvPr>
          <p:cNvSpPr txBox="1"/>
          <p:nvPr/>
        </p:nvSpPr>
        <p:spPr>
          <a:xfrm>
            <a:off x="8898467" y="2181746"/>
            <a:ext cx="550943" cy="338554"/>
          </a:xfrm>
          <a:prstGeom prst="rect">
            <a:avLst/>
          </a:prstGeom>
          <a:noFill/>
        </p:spPr>
        <p:txBody>
          <a:bodyPr wrap="square" rtlCol="0">
            <a:spAutoFit/>
          </a:bodyPr>
          <a:lstStyle/>
          <a:p>
            <a:r>
              <a:rPr lang="en-US" sz="1600" b="1">
                <a:solidFill>
                  <a:schemeClr val="bg1">
                    <a:lumMod val="50000"/>
                  </a:schemeClr>
                </a:solidFill>
              </a:rPr>
              <a:t>03</a:t>
            </a:r>
          </a:p>
        </p:txBody>
      </p:sp>
      <p:pic>
        <p:nvPicPr>
          <p:cNvPr id="45" name="Graphic 44" descr="Play with solid fill">
            <a:extLst>
              <a:ext uri="{FF2B5EF4-FFF2-40B4-BE49-F238E27FC236}">
                <a16:creationId xmlns:a16="http://schemas.microsoft.com/office/drawing/2014/main" id="{0492CCD0-1829-0BAB-E605-F217E78E46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20728" y="2790021"/>
            <a:ext cx="457200" cy="457200"/>
          </a:xfrm>
          <a:prstGeom prst="rect">
            <a:avLst/>
          </a:prstGeom>
        </p:spPr>
      </p:pic>
      <p:pic>
        <p:nvPicPr>
          <p:cNvPr id="47" name="Graphic 46" descr="Database with solid fill">
            <a:extLst>
              <a:ext uri="{FF2B5EF4-FFF2-40B4-BE49-F238E27FC236}">
                <a16:creationId xmlns:a16="http://schemas.microsoft.com/office/drawing/2014/main" id="{F36347A3-7A03-F325-424C-93C639FB4F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4685" y="2620755"/>
            <a:ext cx="457200" cy="457200"/>
          </a:xfrm>
          <a:prstGeom prst="rect">
            <a:avLst/>
          </a:prstGeom>
        </p:spPr>
      </p:pic>
      <p:pic>
        <p:nvPicPr>
          <p:cNvPr id="49" name="Graphic 48" descr="Bar graph with upward trend with solid fill">
            <a:extLst>
              <a:ext uri="{FF2B5EF4-FFF2-40B4-BE49-F238E27FC236}">
                <a16:creationId xmlns:a16="http://schemas.microsoft.com/office/drawing/2014/main" id="{28CDBAA2-8788-9E67-C701-1B7AD93326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33129" y="2790021"/>
            <a:ext cx="457200" cy="457200"/>
          </a:xfrm>
          <a:prstGeom prst="rect">
            <a:avLst/>
          </a:prstGeom>
        </p:spPr>
      </p:pic>
    </p:spTree>
    <p:extLst>
      <p:ext uri="{BB962C8B-B14F-4D97-AF65-F5344CB8AC3E}">
        <p14:creationId xmlns:p14="http://schemas.microsoft.com/office/powerpoint/2010/main" val="990483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91C633-556E-1BAB-727F-3C7CD4ADE4E5}"/>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970617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AA0F7-2346-B676-A000-72EEE07D6242}"/>
              </a:ext>
            </a:extLst>
          </p:cNvPr>
          <p:cNvSpPr>
            <a:spLocks noGrp="1"/>
          </p:cNvSpPr>
          <p:nvPr>
            <p:ph type="title"/>
          </p:nvPr>
        </p:nvSpPr>
        <p:spPr/>
        <p:txBody>
          <a:bodyPr/>
          <a:lstStyle/>
          <a:p>
            <a:r>
              <a:rPr lang="en-US"/>
              <a:t>References</a:t>
            </a:r>
          </a:p>
        </p:txBody>
      </p:sp>
      <p:sp>
        <p:nvSpPr>
          <p:cNvPr id="3" name="TextBox 2">
            <a:extLst>
              <a:ext uri="{FF2B5EF4-FFF2-40B4-BE49-F238E27FC236}">
                <a16:creationId xmlns:a16="http://schemas.microsoft.com/office/drawing/2014/main" id="{AE910263-0D5E-E300-F666-72DE3D29FBEE}"/>
              </a:ext>
            </a:extLst>
          </p:cNvPr>
          <p:cNvSpPr txBox="1"/>
          <p:nvPr/>
        </p:nvSpPr>
        <p:spPr>
          <a:xfrm>
            <a:off x="838199" y="1215736"/>
            <a:ext cx="10515599" cy="4515469"/>
          </a:xfrm>
          <a:prstGeom prst="rect">
            <a:avLst/>
          </a:prstGeom>
          <a:noFill/>
        </p:spPr>
        <p:txBody>
          <a:bodyPr wrap="square" rIns="91440" rtlCol="0" anchor="t">
            <a:noAutofit/>
          </a:bodyPr>
          <a:lstStyle/>
          <a:p>
            <a:pPr marL="171450" indent="-171450">
              <a:spcAft>
                <a:spcPts val="600"/>
              </a:spcAft>
              <a:buFont typeface="Arial" panose="020B0604020202020204" pitchFamily="34" charset="0"/>
              <a:buChar char="•"/>
            </a:pPr>
            <a:r>
              <a:rPr lang="en-US" sz="1200"/>
              <a:t>https://</a:t>
            </a:r>
            <a:r>
              <a:rPr lang="en-US" sz="1200" err="1"/>
              <a:t>www.spglobal.com</a:t>
            </a:r>
            <a:r>
              <a:rPr lang="en-US" sz="1200"/>
              <a:t>/market-intelligence/</a:t>
            </a:r>
            <a:r>
              <a:rPr lang="en-US" sz="1200" err="1"/>
              <a:t>en</a:t>
            </a:r>
            <a:r>
              <a:rPr lang="en-US" sz="1200"/>
              <a:t>/news-insights/research/community-bank-earnings-will-recover-despite-weaker-credit-sticky-deposit-costs</a:t>
            </a:r>
          </a:p>
          <a:p>
            <a:pPr marL="171450" indent="-171450">
              <a:spcAft>
                <a:spcPts val="600"/>
              </a:spcAft>
              <a:buFont typeface="Arial" panose="020B0604020202020204" pitchFamily="34" charset="0"/>
              <a:buChar char="•"/>
            </a:pPr>
            <a:r>
              <a:rPr lang="en-US" sz="1200"/>
              <a:t>https://</a:t>
            </a:r>
            <a:r>
              <a:rPr lang="en-US" sz="1200" err="1"/>
              <a:t>www.csbs.org</a:t>
            </a:r>
            <a:r>
              <a:rPr lang="en-US" sz="1200"/>
              <a:t>/node/510346</a:t>
            </a:r>
          </a:p>
          <a:p>
            <a:pPr marL="171450" indent="-171450">
              <a:spcAft>
                <a:spcPts val="600"/>
              </a:spcAft>
              <a:buFont typeface="Arial" panose="020B0604020202020204" pitchFamily="34" charset="0"/>
              <a:buChar char="•"/>
            </a:pPr>
            <a:r>
              <a:rPr lang="en-US" sz="1200"/>
              <a:t>https://</a:t>
            </a:r>
            <a:r>
              <a:rPr lang="en-US" sz="1200" err="1"/>
              <a:t>www.dallasfed.org</a:t>
            </a:r>
            <a:r>
              <a:rPr lang="en-US" sz="1200"/>
              <a:t>/research/</a:t>
            </a:r>
            <a:r>
              <a:rPr lang="en-US" sz="1200" err="1"/>
              <a:t>swe</a:t>
            </a:r>
            <a:r>
              <a:rPr lang="en-US" sz="1200"/>
              <a:t>/2024/swe2418</a:t>
            </a:r>
          </a:p>
          <a:p>
            <a:pPr marL="171450" indent="-171450">
              <a:spcAft>
                <a:spcPts val="600"/>
              </a:spcAft>
              <a:buFont typeface="Arial" panose="020B0604020202020204" pitchFamily="34" charset="0"/>
              <a:buChar char="•"/>
            </a:pPr>
            <a:r>
              <a:rPr lang="en-US" sz="1200"/>
              <a:t>https://</a:t>
            </a:r>
            <a:r>
              <a:rPr lang="en-US" sz="1200" err="1"/>
              <a:t>www.universalclass.com</a:t>
            </a:r>
            <a:r>
              <a:rPr lang="en-US" sz="1200"/>
              <a:t>/articles/business/finance/loan-processing-step-by-</a:t>
            </a:r>
            <a:r>
              <a:rPr lang="en-US" sz="1200" err="1"/>
              <a:t>step.htm</a:t>
            </a:r>
            <a:endParaRPr lang="en-US" sz="1200"/>
          </a:p>
          <a:p>
            <a:pPr marL="171450" indent="-171450">
              <a:spcAft>
                <a:spcPts val="600"/>
              </a:spcAft>
              <a:buFont typeface="Arial" panose="020B0604020202020204" pitchFamily="34" charset="0"/>
              <a:buChar char="•"/>
            </a:pPr>
            <a:r>
              <a:rPr lang="en-US" sz="1200"/>
              <a:t>https://</a:t>
            </a:r>
            <a:r>
              <a:rPr lang="en-US" sz="1200" err="1"/>
              <a:t>www.communitybankingconnections.org</a:t>
            </a:r>
            <a:r>
              <a:rPr lang="en-US" sz="1200"/>
              <a:t>/articles/2015/q1/development-and-maintenance-of-an-effective-loan-policy</a:t>
            </a:r>
          </a:p>
          <a:p>
            <a:pPr marL="171450" indent="-171450">
              <a:spcAft>
                <a:spcPts val="600"/>
              </a:spcAft>
              <a:buFont typeface="Arial" panose="020B0604020202020204" pitchFamily="34" charset="0"/>
              <a:buChar char="•"/>
            </a:pPr>
            <a:r>
              <a:rPr lang="en-US" sz="1200"/>
              <a:t>https://</a:t>
            </a:r>
            <a:r>
              <a:rPr lang="en-US" sz="1200" err="1"/>
              <a:t>www.kaggle.com</a:t>
            </a:r>
            <a:r>
              <a:rPr lang="en-US" sz="1200"/>
              <a:t>/datasets/thuranaing411/</a:t>
            </a:r>
            <a:r>
              <a:rPr lang="en-US" sz="1200" err="1"/>
              <a:t>creditworthiness?select</a:t>
            </a:r>
            <a:r>
              <a:rPr lang="en-US" sz="1200"/>
              <a:t>=customers-to-</a:t>
            </a:r>
            <a:r>
              <a:rPr lang="en-US" sz="1200" err="1"/>
              <a:t>score.xlsx</a:t>
            </a:r>
            <a:endParaRPr lang="en-US" sz="1200"/>
          </a:p>
          <a:p>
            <a:pPr marL="171450" indent="-171450">
              <a:spcAft>
                <a:spcPts val="600"/>
              </a:spcAft>
              <a:buFont typeface="Arial" panose="020B0604020202020204" pitchFamily="34" charset="0"/>
              <a:buChar char="•"/>
            </a:pPr>
            <a:endParaRPr lang="en-US" sz="1200"/>
          </a:p>
        </p:txBody>
      </p:sp>
    </p:spTree>
    <p:extLst>
      <p:ext uri="{BB962C8B-B14F-4D97-AF65-F5344CB8AC3E}">
        <p14:creationId xmlns:p14="http://schemas.microsoft.com/office/powerpoint/2010/main" val="2830107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16B18B-D4F9-C281-5914-C555E129ADDB}"/>
              </a:ext>
            </a:extLst>
          </p:cNvPr>
          <p:cNvSpPr>
            <a:spLocks noGrp="1"/>
          </p:cNvSpPr>
          <p:nvPr>
            <p:ph type="title"/>
          </p:nvPr>
        </p:nvSpPr>
        <p:spPr/>
        <p:txBody>
          <a:bodyPr/>
          <a:lstStyle/>
          <a:p>
            <a:r>
              <a:rPr lang="en-US"/>
              <a:t>Feature Set</a:t>
            </a:r>
          </a:p>
        </p:txBody>
      </p:sp>
      <p:pic>
        <p:nvPicPr>
          <p:cNvPr id="2" name="Picture 1">
            <a:extLst>
              <a:ext uri="{FF2B5EF4-FFF2-40B4-BE49-F238E27FC236}">
                <a16:creationId xmlns:a16="http://schemas.microsoft.com/office/drawing/2014/main" id="{BC5DD8E7-EE2A-0B36-F223-9203A26D3981}"/>
              </a:ext>
            </a:extLst>
          </p:cNvPr>
          <p:cNvPicPr>
            <a:picLocks noChangeAspect="1"/>
          </p:cNvPicPr>
          <p:nvPr/>
        </p:nvPicPr>
        <p:blipFill>
          <a:blip r:embed="rId2"/>
          <a:stretch>
            <a:fillRect/>
          </a:stretch>
        </p:blipFill>
        <p:spPr>
          <a:xfrm>
            <a:off x="838200" y="1294719"/>
            <a:ext cx="6858000" cy="5065814"/>
          </a:xfrm>
          <a:prstGeom prst="rect">
            <a:avLst/>
          </a:prstGeom>
        </p:spPr>
      </p:pic>
    </p:spTree>
    <p:extLst>
      <p:ext uri="{BB962C8B-B14F-4D97-AF65-F5344CB8AC3E}">
        <p14:creationId xmlns:p14="http://schemas.microsoft.com/office/powerpoint/2010/main" val="631978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9A78-57DB-C1D7-2646-77C2A69CC877}"/>
              </a:ext>
            </a:extLst>
          </p:cNvPr>
          <p:cNvSpPr>
            <a:spLocks noGrp="1"/>
          </p:cNvSpPr>
          <p:nvPr>
            <p:ph type="title"/>
          </p:nvPr>
        </p:nvSpPr>
        <p:spPr/>
        <p:txBody>
          <a:bodyPr/>
          <a:lstStyle/>
          <a:p>
            <a:r>
              <a:rPr lang="en-US"/>
              <a:t>Frequency Distribution of Categorical Features</a:t>
            </a:r>
          </a:p>
        </p:txBody>
      </p:sp>
      <p:pic>
        <p:nvPicPr>
          <p:cNvPr id="3" name="Picture 2">
            <a:extLst>
              <a:ext uri="{FF2B5EF4-FFF2-40B4-BE49-F238E27FC236}">
                <a16:creationId xmlns:a16="http://schemas.microsoft.com/office/drawing/2014/main" id="{5E5EC11F-5727-C02E-0862-00BF335BD30A}"/>
              </a:ext>
            </a:extLst>
          </p:cNvPr>
          <p:cNvPicPr>
            <a:picLocks noChangeAspect="1"/>
          </p:cNvPicPr>
          <p:nvPr/>
        </p:nvPicPr>
        <p:blipFill>
          <a:blip r:embed="rId2"/>
          <a:srcRect b="57101"/>
          <a:stretch/>
        </p:blipFill>
        <p:spPr>
          <a:xfrm>
            <a:off x="838198" y="1679713"/>
            <a:ext cx="5486400" cy="3960605"/>
          </a:xfrm>
          <a:prstGeom prst="rect">
            <a:avLst/>
          </a:prstGeom>
        </p:spPr>
      </p:pic>
      <p:pic>
        <p:nvPicPr>
          <p:cNvPr id="4" name="Picture 3">
            <a:extLst>
              <a:ext uri="{FF2B5EF4-FFF2-40B4-BE49-F238E27FC236}">
                <a16:creationId xmlns:a16="http://schemas.microsoft.com/office/drawing/2014/main" id="{F1E615B3-18D1-788D-B9B6-0C96B3EF05EE}"/>
              </a:ext>
            </a:extLst>
          </p:cNvPr>
          <p:cNvPicPr>
            <a:picLocks noChangeAspect="1"/>
          </p:cNvPicPr>
          <p:nvPr/>
        </p:nvPicPr>
        <p:blipFill>
          <a:blip r:embed="rId2"/>
          <a:srcRect t="42898"/>
          <a:stretch/>
        </p:blipFill>
        <p:spPr>
          <a:xfrm>
            <a:off x="6781802" y="1679713"/>
            <a:ext cx="4572000" cy="4393238"/>
          </a:xfrm>
          <a:prstGeom prst="rect">
            <a:avLst/>
          </a:prstGeom>
        </p:spPr>
      </p:pic>
      <p:sp>
        <p:nvSpPr>
          <p:cNvPr id="5" name="TextBox 4">
            <a:hlinkClick r:id="rId3" action="ppaction://hlinksldjump"/>
            <a:extLst>
              <a:ext uri="{FF2B5EF4-FFF2-40B4-BE49-F238E27FC236}">
                <a16:creationId xmlns:a16="http://schemas.microsoft.com/office/drawing/2014/main" id="{A51EFD90-B680-A988-B907-8D05C940448F}"/>
              </a:ext>
            </a:extLst>
          </p:cNvPr>
          <p:cNvSpPr txBox="1"/>
          <p:nvPr/>
        </p:nvSpPr>
        <p:spPr>
          <a:xfrm>
            <a:off x="5684520" y="6308209"/>
            <a:ext cx="822960" cy="276999"/>
          </a:xfrm>
          <a:prstGeom prst="rect">
            <a:avLst/>
          </a:prstGeom>
          <a:solidFill>
            <a:schemeClr val="bg2">
              <a:lumMod val="25000"/>
            </a:schemeClr>
          </a:solidFill>
          <a:ln>
            <a:noFill/>
          </a:ln>
        </p:spPr>
        <p:txBody>
          <a:bodyPr wrap="square" rtlCol="0">
            <a:spAutoFit/>
          </a:bodyPr>
          <a:lstStyle/>
          <a:p>
            <a:pPr algn="ctr"/>
            <a:r>
              <a:rPr lang="en-US" sz="1200" b="1">
                <a:solidFill>
                  <a:schemeClr val="bg1"/>
                </a:solidFill>
              </a:rPr>
              <a:t>BACK</a:t>
            </a:r>
          </a:p>
        </p:txBody>
      </p:sp>
    </p:spTree>
    <p:extLst>
      <p:ext uri="{BB962C8B-B14F-4D97-AF65-F5344CB8AC3E}">
        <p14:creationId xmlns:p14="http://schemas.microsoft.com/office/powerpoint/2010/main" val="3572235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E40BF-2A21-9200-3FE7-5E3361121CC5}"/>
              </a:ext>
            </a:extLst>
          </p:cNvPr>
          <p:cNvSpPr>
            <a:spLocks noGrp="1"/>
          </p:cNvSpPr>
          <p:nvPr>
            <p:ph type="title"/>
          </p:nvPr>
        </p:nvSpPr>
        <p:spPr/>
        <p:txBody>
          <a:bodyPr/>
          <a:lstStyle/>
          <a:p>
            <a:r>
              <a:rPr lang="en-US"/>
              <a:t>Frequency Distribution of Numerical Features</a:t>
            </a:r>
          </a:p>
        </p:txBody>
      </p:sp>
      <p:pic>
        <p:nvPicPr>
          <p:cNvPr id="3" name="Picture 2">
            <a:extLst>
              <a:ext uri="{FF2B5EF4-FFF2-40B4-BE49-F238E27FC236}">
                <a16:creationId xmlns:a16="http://schemas.microsoft.com/office/drawing/2014/main" id="{99A464A5-37CD-F8C4-44F5-1E3A904CF07D}"/>
              </a:ext>
            </a:extLst>
          </p:cNvPr>
          <p:cNvPicPr>
            <a:picLocks noChangeAspect="1"/>
          </p:cNvPicPr>
          <p:nvPr/>
        </p:nvPicPr>
        <p:blipFill>
          <a:blip r:embed="rId2"/>
          <a:stretch>
            <a:fillRect/>
          </a:stretch>
        </p:blipFill>
        <p:spPr>
          <a:xfrm>
            <a:off x="838200" y="1215736"/>
            <a:ext cx="6858000" cy="4876185"/>
          </a:xfrm>
          <a:prstGeom prst="rect">
            <a:avLst/>
          </a:prstGeom>
        </p:spPr>
      </p:pic>
      <p:sp>
        <p:nvSpPr>
          <p:cNvPr id="4" name="TextBox 3">
            <a:hlinkClick r:id="rId3" action="ppaction://hlinksldjump"/>
            <a:extLst>
              <a:ext uri="{FF2B5EF4-FFF2-40B4-BE49-F238E27FC236}">
                <a16:creationId xmlns:a16="http://schemas.microsoft.com/office/drawing/2014/main" id="{BE96C258-5432-0AD4-CCD8-3A2DB24EDB6A}"/>
              </a:ext>
            </a:extLst>
          </p:cNvPr>
          <p:cNvSpPr txBox="1"/>
          <p:nvPr/>
        </p:nvSpPr>
        <p:spPr>
          <a:xfrm>
            <a:off x="5684520" y="6308209"/>
            <a:ext cx="822960" cy="276999"/>
          </a:xfrm>
          <a:prstGeom prst="rect">
            <a:avLst/>
          </a:prstGeom>
          <a:solidFill>
            <a:schemeClr val="bg2">
              <a:lumMod val="25000"/>
            </a:schemeClr>
          </a:solidFill>
          <a:ln>
            <a:noFill/>
          </a:ln>
        </p:spPr>
        <p:txBody>
          <a:bodyPr wrap="square" rtlCol="0">
            <a:spAutoFit/>
          </a:bodyPr>
          <a:lstStyle/>
          <a:p>
            <a:pPr algn="ctr"/>
            <a:r>
              <a:rPr lang="en-US" sz="1200" b="1">
                <a:solidFill>
                  <a:schemeClr val="bg1"/>
                </a:solidFill>
              </a:rPr>
              <a:t>BACK</a:t>
            </a:r>
          </a:p>
        </p:txBody>
      </p:sp>
    </p:spTree>
    <p:extLst>
      <p:ext uri="{BB962C8B-B14F-4D97-AF65-F5344CB8AC3E}">
        <p14:creationId xmlns:p14="http://schemas.microsoft.com/office/powerpoint/2010/main" val="1001231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37195-17E6-E034-013D-3E0F9B60ED76}"/>
              </a:ext>
            </a:extLst>
          </p:cNvPr>
          <p:cNvSpPr>
            <a:spLocks noGrp="1"/>
          </p:cNvSpPr>
          <p:nvPr>
            <p:ph type="title"/>
          </p:nvPr>
        </p:nvSpPr>
        <p:spPr/>
        <p:txBody>
          <a:bodyPr/>
          <a:lstStyle/>
          <a:p>
            <a:r>
              <a:rPr lang="en-US"/>
              <a:t>Correlation Analysis</a:t>
            </a:r>
          </a:p>
        </p:txBody>
      </p:sp>
      <p:pic>
        <p:nvPicPr>
          <p:cNvPr id="4" name="Picture 3" descr="A screenshot of a computer screen&#10;&#10;AI-generated content may be incorrect.">
            <a:extLst>
              <a:ext uri="{FF2B5EF4-FFF2-40B4-BE49-F238E27FC236}">
                <a16:creationId xmlns:a16="http://schemas.microsoft.com/office/drawing/2014/main" id="{1A9FC9AA-68A8-2FB0-5958-617133B7CF64}"/>
              </a:ext>
            </a:extLst>
          </p:cNvPr>
          <p:cNvPicPr>
            <a:picLocks noChangeAspect="1"/>
          </p:cNvPicPr>
          <p:nvPr/>
        </p:nvPicPr>
        <p:blipFill>
          <a:blip r:embed="rId2"/>
          <a:stretch>
            <a:fillRect/>
          </a:stretch>
        </p:blipFill>
        <p:spPr>
          <a:xfrm>
            <a:off x="838200" y="1279009"/>
            <a:ext cx="5683636" cy="5029200"/>
          </a:xfrm>
          <a:prstGeom prst="rect">
            <a:avLst/>
          </a:prstGeom>
        </p:spPr>
      </p:pic>
      <p:sp>
        <p:nvSpPr>
          <p:cNvPr id="5" name="TextBox 4">
            <a:hlinkClick r:id="rId3" action="ppaction://hlinksldjump"/>
            <a:extLst>
              <a:ext uri="{FF2B5EF4-FFF2-40B4-BE49-F238E27FC236}">
                <a16:creationId xmlns:a16="http://schemas.microsoft.com/office/drawing/2014/main" id="{30F9D233-C322-5643-F913-EA616F6AFA0B}"/>
              </a:ext>
            </a:extLst>
          </p:cNvPr>
          <p:cNvSpPr txBox="1"/>
          <p:nvPr/>
        </p:nvSpPr>
        <p:spPr>
          <a:xfrm>
            <a:off x="5684520" y="6308209"/>
            <a:ext cx="822960" cy="276999"/>
          </a:xfrm>
          <a:prstGeom prst="rect">
            <a:avLst/>
          </a:prstGeom>
          <a:solidFill>
            <a:schemeClr val="bg2">
              <a:lumMod val="25000"/>
            </a:schemeClr>
          </a:solidFill>
          <a:ln>
            <a:noFill/>
          </a:ln>
        </p:spPr>
        <p:txBody>
          <a:bodyPr wrap="square" rtlCol="0">
            <a:spAutoFit/>
          </a:bodyPr>
          <a:lstStyle/>
          <a:p>
            <a:pPr algn="ctr"/>
            <a:r>
              <a:rPr lang="en-US" sz="1200" b="1">
                <a:solidFill>
                  <a:schemeClr val="bg1"/>
                </a:solidFill>
              </a:rPr>
              <a:t>BACK</a:t>
            </a:r>
          </a:p>
        </p:txBody>
      </p:sp>
    </p:spTree>
    <p:extLst>
      <p:ext uri="{BB962C8B-B14F-4D97-AF65-F5344CB8AC3E}">
        <p14:creationId xmlns:p14="http://schemas.microsoft.com/office/powerpoint/2010/main" val="1543682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D2E9-B44B-9615-EC24-E2CBD4A417AF}"/>
              </a:ext>
            </a:extLst>
          </p:cNvPr>
          <p:cNvSpPr>
            <a:spLocks noGrp="1"/>
          </p:cNvSpPr>
          <p:nvPr>
            <p:ph type="title"/>
          </p:nvPr>
        </p:nvSpPr>
        <p:spPr/>
        <p:txBody>
          <a:bodyPr/>
          <a:lstStyle/>
          <a:p>
            <a:r>
              <a:rPr lang="en-US"/>
              <a:t>Feature Importance - Gini Score</a:t>
            </a:r>
          </a:p>
        </p:txBody>
      </p:sp>
      <p:sp>
        <p:nvSpPr>
          <p:cNvPr id="5" name="TextBox 4">
            <a:hlinkClick r:id="rId2" action="ppaction://hlinksldjump"/>
            <a:extLst>
              <a:ext uri="{FF2B5EF4-FFF2-40B4-BE49-F238E27FC236}">
                <a16:creationId xmlns:a16="http://schemas.microsoft.com/office/drawing/2014/main" id="{9165D2D9-F394-048E-F917-E1BED2B1E0A4}"/>
              </a:ext>
            </a:extLst>
          </p:cNvPr>
          <p:cNvSpPr txBox="1"/>
          <p:nvPr/>
        </p:nvSpPr>
        <p:spPr>
          <a:xfrm>
            <a:off x="6675120" y="6382208"/>
            <a:ext cx="822960" cy="276999"/>
          </a:xfrm>
          <a:prstGeom prst="rect">
            <a:avLst/>
          </a:prstGeom>
          <a:solidFill>
            <a:schemeClr val="bg2">
              <a:lumMod val="25000"/>
            </a:schemeClr>
          </a:solidFill>
          <a:ln>
            <a:noFill/>
          </a:ln>
        </p:spPr>
        <p:txBody>
          <a:bodyPr wrap="square" rtlCol="0">
            <a:spAutoFit/>
          </a:bodyPr>
          <a:lstStyle/>
          <a:p>
            <a:pPr algn="ctr"/>
            <a:r>
              <a:rPr lang="en-US" sz="1200" b="1">
                <a:solidFill>
                  <a:schemeClr val="bg1"/>
                </a:solidFill>
              </a:rPr>
              <a:t>BACK</a:t>
            </a:r>
          </a:p>
        </p:txBody>
      </p:sp>
      <p:pic>
        <p:nvPicPr>
          <p:cNvPr id="7" name="Picture 6">
            <a:extLst>
              <a:ext uri="{FF2B5EF4-FFF2-40B4-BE49-F238E27FC236}">
                <a16:creationId xmlns:a16="http://schemas.microsoft.com/office/drawing/2014/main" id="{F6E545F4-BC4D-DE4C-BB8F-7349543401E0}"/>
              </a:ext>
            </a:extLst>
          </p:cNvPr>
          <p:cNvPicPr>
            <a:picLocks noChangeAspect="1"/>
          </p:cNvPicPr>
          <p:nvPr/>
        </p:nvPicPr>
        <p:blipFill>
          <a:blip r:embed="rId3"/>
          <a:stretch>
            <a:fillRect/>
          </a:stretch>
        </p:blipFill>
        <p:spPr>
          <a:xfrm>
            <a:off x="1023007" y="1574800"/>
            <a:ext cx="7518400" cy="3708400"/>
          </a:xfrm>
          <a:prstGeom prst="rect">
            <a:avLst/>
          </a:prstGeom>
        </p:spPr>
      </p:pic>
    </p:spTree>
    <p:extLst>
      <p:ext uri="{BB962C8B-B14F-4D97-AF65-F5344CB8AC3E}">
        <p14:creationId xmlns:p14="http://schemas.microsoft.com/office/powerpoint/2010/main" val="3913221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B0C55-D847-A3C6-093D-4E62C49EF558}"/>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D3D803A-8DF7-71A0-519A-752F067A3049}"/>
              </a:ext>
            </a:extLst>
          </p:cNvPr>
          <p:cNvSpPr>
            <a:spLocks noGrp="1"/>
          </p:cNvSpPr>
          <p:nvPr>
            <p:ph type="title"/>
          </p:nvPr>
        </p:nvSpPr>
        <p:spPr/>
        <p:txBody>
          <a:bodyPr>
            <a:normAutofit/>
          </a:bodyPr>
          <a:lstStyle/>
          <a:p>
            <a:r>
              <a:rPr lang="en-US"/>
              <a:t>Company Background &amp; Problem Statement</a:t>
            </a:r>
          </a:p>
        </p:txBody>
      </p:sp>
      <p:pic>
        <p:nvPicPr>
          <p:cNvPr id="5" name="Picture 4">
            <a:extLst>
              <a:ext uri="{FF2B5EF4-FFF2-40B4-BE49-F238E27FC236}">
                <a16:creationId xmlns:a16="http://schemas.microsoft.com/office/drawing/2014/main" id="{ADDE445B-F930-FC7B-1118-9BAE812CFA43}"/>
              </a:ext>
            </a:extLst>
          </p:cNvPr>
          <p:cNvPicPr>
            <a:picLocks noChangeAspect="1"/>
          </p:cNvPicPr>
          <p:nvPr/>
        </p:nvPicPr>
        <p:blipFill>
          <a:blip r:embed="rId2"/>
          <a:srcRect t="38356"/>
          <a:stretch/>
        </p:blipFill>
        <p:spPr>
          <a:xfrm>
            <a:off x="6851904" y="1551474"/>
            <a:ext cx="5340096" cy="1371600"/>
          </a:xfrm>
          <a:custGeom>
            <a:avLst/>
            <a:gdLst>
              <a:gd name="connsiteX0" fmla="*/ 0 w 5340096"/>
              <a:gd name="connsiteY0" fmla="*/ 0 h 1371600"/>
              <a:gd name="connsiteX1" fmla="*/ 5340096 w 5340096"/>
              <a:gd name="connsiteY1" fmla="*/ 0 h 1371600"/>
              <a:gd name="connsiteX2" fmla="*/ 5340096 w 5340096"/>
              <a:gd name="connsiteY2" fmla="*/ 1371600 h 1371600"/>
              <a:gd name="connsiteX3" fmla="*/ 762000 w 5340096"/>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5340096" h="1371600">
                <a:moveTo>
                  <a:pt x="0" y="0"/>
                </a:moveTo>
                <a:lnTo>
                  <a:pt x="5340096" y="0"/>
                </a:lnTo>
                <a:lnTo>
                  <a:pt x="5340096" y="1371600"/>
                </a:lnTo>
                <a:lnTo>
                  <a:pt x="762000" y="1371600"/>
                </a:lnTo>
                <a:close/>
              </a:path>
            </a:pathLst>
          </a:custGeom>
        </p:spPr>
      </p:pic>
      <p:sp>
        <p:nvSpPr>
          <p:cNvPr id="67" name="Freeform 66">
            <a:extLst>
              <a:ext uri="{FF2B5EF4-FFF2-40B4-BE49-F238E27FC236}">
                <a16:creationId xmlns:a16="http://schemas.microsoft.com/office/drawing/2014/main" id="{03DA6440-0327-5645-E9CD-7717EE0BB9B1}"/>
              </a:ext>
            </a:extLst>
          </p:cNvPr>
          <p:cNvSpPr/>
          <p:nvPr/>
        </p:nvSpPr>
        <p:spPr>
          <a:xfrm>
            <a:off x="6853845" y="1551474"/>
            <a:ext cx="5338156" cy="1382100"/>
          </a:xfrm>
          <a:custGeom>
            <a:avLst/>
            <a:gdLst>
              <a:gd name="connsiteX0" fmla="*/ 0 w 5116745"/>
              <a:gd name="connsiteY0" fmla="*/ 0 h 1371600"/>
              <a:gd name="connsiteX1" fmla="*/ 5116745 w 5116745"/>
              <a:gd name="connsiteY1" fmla="*/ 0 h 1371600"/>
              <a:gd name="connsiteX2" fmla="*/ 5116745 w 5116745"/>
              <a:gd name="connsiteY2" fmla="*/ 1371600 h 1371600"/>
              <a:gd name="connsiteX3" fmla="*/ 731520 w 5116745"/>
              <a:gd name="connsiteY3" fmla="*/ 1371600 h 1371600"/>
              <a:gd name="connsiteX4" fmla="*/ 0 w 5116745"/>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45" h="1371600">
                <a:moveTo>
                  <a:pt x="0" y="0"/>
                </a:moveTo>
                <a:lnTo>
                  <a:pt x="5116745" y="0"/>
                </a:lnTo>
                <a:lnTo>
                  <a:pt x="5116745" y="1371600"/>
                </a:lnTo>
                <a:lnTo>
                  <a:pt x="731520" y="1371600"/>
                </a:lnTo>
                <a:lnTo>
                  <a:pt x="0" y="0"/>
                </a:lnTo>
                <a:close/>
              </a:path>
            </a:pathLst>
          </a:custGeom>
          <a:solidFill>
            <a:schemeClr val="accent2">
              <a:alpha val="60000"/>
            </a:schemeClr>
          </a:solidFill>
          <a:ln>
            <a:noFill/>
          </a:ln>
        </p:spPr>
        <p:txBody>
          <a:bodyPr wrap="square">
            <a:noAutofit/>
          </a:bodyPr>
          <a:lstStyle/>
          <a:p>
            <a:endParaRPr lang="en-US" sz="1200">
              <a:solidFill>
                <a:schemeClr val="tx1"/>
              </a:solidFill>
            </a:endParaRPr>
          </a:p>
        </p:txBody>
      </p:sp>
      <p:sp>
        <p:nvSpPr>
          <p:cNvPr id="62" name="TextBox 61">
            <a:extLst>
              <a:ext uri="{FF2B5EF4-FFF2-40B4-BE49-F238E27FC236}">
                <a16:creationId xmlns:a16="http://schemas.microsoft.com/office/drawing/2014/main" id="{B900A79E-8246-3EEE-AD66-EEF9E4177765}"/>
              </a:ext>
            </a:extLst>
          </p:cNvPr>
          <p:cNvSpPr txBox="1"/>
          <p:nvPr/>
        </p:nvSpPr>
        <p:spPr>
          <a:xfrm>
            <a:off x="8615681" y="1606331"/>
            <a:ext cx="3474720" cy="1261884"/>
          </a:xfrm>
          <a:prstGeom prst="rect">
            <a:avLst/>
          </a:prstGeom>
          <a:noFill/>
        </p:spPr>
        <p:txBody>
          <a:bodyPr wrap="square" rIns="91440" rtlCol="0" anchor="ctr">
            <a:spAutoFit/>
          </a:bodyPr>
          <a:lstStyle/>
          <a:p>
            <a:pPr>
              <a:spcAft>
                <a:spcPts val="600"/>
              </a:spcAft>
            </a:pPr>
            <a:r>
              <a:rPr lang="en-US" sz="1100" b="1">
                <a:solidFill>
                  <a:schemeClr val="bg1"/>
                </a:solidFill>
              </a:rPr>
              <a:t>BACKGROUND</a:t>
            </a:r>
          </a:p>
          <a:p>
            <a:pPr marL="171450" indent="-171450">
              <a:spcAft>
                <a:spcPts val="600"/>
              </a:spcAft>
              <a:buFont typeface="Arial" panose="020B0604020202020204" pitchFamily="34" charset="0"/>
              <a:buChar char="•"/>
            </a:pPr>
            <a:r>
              <a:rPr lang="en-US" sz="1100">
                <a:solidFill>
                  <a:schemeClr val="bg1"/>
                </a:solidFill>
              </a:rPr>
              <a:t>Small-scale community bank with limited technology infrastructure. Focused on relationship-based lending.</a:t>
            </a:r>
          </a:p>
          <a:p>
            <a:pPr marL="171450" indent="-171450">
              <a:spcAft>
                <a:spcPts val="600"/>
              </a:spcAft>
              <a:buFont typeface="Arial" panose="020B0604020202020204" pitchFamily="34" charset="0"/>
              <a:buChar char="•"/>
            </a:pPr>
            <a:r>
              <a:rPr lang="en-US" sz="1100">
                <a:solidFill>
                  <a:schemeClr val="bg1"/>
                </a:solidFill>
              </a:rPr>
              <a:t>Traditionally, creditworthiness assessed by manual deliberation of the applicant’s financial standing.</a:t>
            </a:r>
          </a:p>
        </p:txBody>
      </p:sp>
      <p:grpSp>
        <p:nvGrpSpPr>
          <p:cNvPr id="140" name="Group 139">
            <a:extLst>
              <a:ext uri="{FF2B5EF4-FFF2-40B4-BE49-F238E27FC236}">
                <a16:creationId xmlns:a16="http://schemas.microsoft.com/office/drawing/2014/main" id="{48DC988F-0165-579E-C774-8316DB6E34CF}"/>
              </a:ext>
            </a:extLst>
          </p:cNvPr>
          <p:cNvGrpSpPr/>
          <p:nvPr/>
        </p:nvGrpSpPr>
        <p:grpSpPr>
          <a:xfrm>
            <a:off x="647272" y="1308202"/>
            <a:ext cx="8293528" cy="1828800"/>
            <a:chOff x="647272" y="1308202"/>
            <a:chExt cx="8293528" cy="1828800"/>
          </a:xfrm>
        </p:grpSpPr>
        <p:sp>
          <p:nvSpPr>
            <p:cNvPr id="58" name="Freeform 57">
              <a:extLst>
                <a:ext uri="{FF2B5EF4-FFF2-40B4-BE49-F238E27FC236}">
                  <a16:creationId xmlns:a16="http://schemas.microsoft.com/office/drawing/2014/main" id="{EE2D466E-A20E-AB45-84B0-102EA801C48A}"/>
                </a:ext>
              </a:extLst>
            </p:cNvPr>
            <p:cNvSpPr/>
            <p:nvPr/>
          </p:nvSpPr>
          <p:spPr>
            <a:xfrm>
              <a:off x="647272" y="1308202"/>
              <a:ext cx="8293528" cy="1828800"/>
            </a:xfrm>
            <a:custGeom>
              <a:avLst/>
              <a:gdLst>
                <a:gd name="connsiteX0" fmla="*/ 0 w 9009198"/>
                <a:gd name="connsiteY0" fmla="*/ 0 h 1828800"/>
                <a:gd name="connsiteX1" fmla="*/ 9009198 w 9009198"/>
                <a:gd name="connsiteY1" fmla="*/ 0 h 1828800"/>
                <a:gd name="connsiteX2" fmla="*/ 7642799 w 9009198"/>
                <a:gd name="connsiteY2" fmla="*/ 1828799 h 1828800"/>
                <a:gd name="connsiteX3" fmla="*/ 9009198 w 9009198"/>
                <a:gd name="connsiteY3" fmla="*/ 1828799 h 1828800"/>
                <a:gd name="connsiteX4" fmla="*/ 9009198 w 9009198"/>
                <a:gd name="connsiteY4" fmla="*/ 1828800 h 1828800"/>
                <a:gd name="connsiteX5" fmla="*/ 0 w 9009198"/>
                <a:gd name="connsiteY5" fmla="*/ 1828800 h 1828800"/>
                <a:gd name="connsiteX6" fmla="*/ 0 w 9009198"/>
                <a:gd name="connsiteY6"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09198" h="1828800">
                  <a:moveTo>
                    <a:pt x="0" y="0"/>
                  </a:moveTo>
                  <a:lnTo>
                    <a:pt x="9009198" y="0"/>
                  </a:lnTo>
                  <a:lnTo>
                    <a:pt x="7642799" y="1828799"/>
                  </a:lnTo>
                  <a:lnTo>
                    <a:pt x="9009198" y="1828799"/>
                  </a:lnTo>
                  <a:lnTo>
                    <a:pt x="9009198" y="1828800"/>
                  </a:lnTo>
                  <a:lnTo>
                    <a:pt x="0" y="1828800"/>
                  </a:lnTo>
                  <a:lnTo>
                    <a:pt x="0" y="0"/>
                  </a:lnTo>
                  <a:close/>
                </a:path>
              </a:pathLst>
            </a:custGeom>
            <a:solidFill>
              <a:srgbClr val="15136E">
                <a:alpha val="60000"/>
              </a:srgbClr>
            </a:solidFill>
          </p:spPr>
          <p:txBody>
            <a:bodyPr wrap="square">
              <a:noAutofit/>
            </a:bodyPr>
            <a:lstStyle/>
            <a:p>
              <a:endParaRPr lang="en-US" sz="1200">
                <a:solidFill>
                  <a:schemeClr val="tx1"/>
                </a:solidFill>
              </a:endParaRPr>
            </a:p>
          </p:txBody>
        </p:sp>
        <p:grpSp>
          <p:nvGrpSpPr>
            <p:cNvPr id="69" name="Group 68">
              <a:extLst>
                <a:ext uri="{FF2B5EF4-FFF2-40B4-BE49-F238E27FC236}">
                  <a16:creationId xmlns:a16="http://schemas.microsoft.com/office/drawing/2014/main" id="{37E297CC-17EF-36C5-06CB-C5F361EC6624}"/>
                </a:ext>
              </a:extLst>
            </p:cNvPr>
            <p:cNvGrpSpPr/>
            <p:nvPr/>
          </p:nvGrpSpPr>
          <p:grpSpPr>
            <a:xfrm>
              <a:off x="715711" y="1563986"/>
              <a:ext cx="1947807" cy="1097280"/>
              <a:chOff x="907385" y="1563986"/>
              <a:chExt cx="1947807" cy="1097280"/>
            </a:xfrm>
          </p:grpSpPr>
          <p:grpSp>
            <p:nvGrpSpPr>
              <p:cNvPr id="38" name="Group 37">
                <a:extLst>
                  <a:ext uri="{FF2B5EF4-FFF2-40B4-BE49-F238E27FC236}">
                    <a16:creationId xmlns:a16="http://schemas.microsoft.com/office/drawing/2014/main" id="{B133A10C-56BA-4AC9-6476-3BB819707604}"/>
                  </a:ext>
                </a:extLst>
              </p:cNvPr>
              <p:cNvGrpSpPr/>
              <p:nvPr/>
            </p:nvGrpSpPr>
            <p:grpSpPr>
              <a:xfrm>
                <a:off x="907385" y="1609706"/>
                <a:ext cx="274320" cy="274320"/>
                <a:chOff x="4569003" y="1385015"/>
                <a:chExt cx="274320" cy="274320"/>
              </a:xfrm>
            </p:grpSpPr>
            <p:sp>
              <p:nvSpPr>
                <p:cNvPr id="36" name="Freeform 2">
                  <a:extLst>
                    <a:ext uri="{FF2B5EF4-FFF2-40B4-BE49-F238E27FC236}">
                      <a16:creationId xmlns:a16="http://schemas.microsoft.com/office/drawing/2014/main" id="{E0825FD7-C860-7FA8-7091-D5FFFAD24DB1}"/>
                    </a:ext>
                  </a:extLst>
                </p:cNvPr>
                <p:cNvSpPr>
                  <a:spLocks noChangeAspect="1"/>
                </p:cNvSpPr>
                <p:nvPr/>
              </p:nvSpPr>
              <p:spPr>
                <a:xfrm>
                  <a:off x="4569003" y="1385015"/>
                  <a:ext cx="274320" cy="274320"/>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37" name="Freeform 3">
                  <a:extLst>
                    <a:ext uri="{FF2B5EF4-FFF2-40B4-BE49-F238E27FC236}">
                      <a16:creationId xmlns:a16="http://schemas.microsoft.com/office/drawing/2014/main" id="{81683213-8707-811C-4202-DCB6CC4B13C6}"/>
                    </a:ext>
                  </a:extLst>
                </p:cNvPr>
                <p:cNvSpPr>
                  <a:spLocks noChangeAspect="1"/>
                </p:cNvSpPr>
                <p:nvPr/>
              </p:nvSpPr>
              <p:spPr>
                <a:xfrm>
                  <a:off x="4634674" y="1430735"/>
                  <a:ext cx="142979" cy="182880"/>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39" name="TextBox 38">
                <a:extLst>
                  <a:ext uri="{FF2B5EF4-FFF2-40B4-BE49-F238E27FC236}">
                    <a16:creationId xmlns:a16="http://schemas.microsoft.com/office/drawing/2014/main" id="{A70501A4-447C-DA31-E64C-568F39186F7B}"/>
                  </a:ext>
                </a:extLst>
              </p:cNvPr>
              <p:cNvSpPr txBox="1"/>
              <p:nvPr/>
            </p:nvSpPr>
            <p:spPr>
              <a:xfrm>
                <a:off x="1209272" y="1563986"/>
                <a:ext cx="1645920" cy="1097280"/>
              </a:xfrm>
              <a:prstGeom prst="rect">
                <a:avLst/>
              </a:prstGeom>
              <a:noFill/>
            </p:spPr>
            <p:txBody>
              <a:bodyPr wrap="square" rtlCol="0">
                <a:noAutofit/>
              </a:bodyPr>
              <a:lstStyle/>
              <a:p>
                <a:r>
                  <a:rPr lang="en-US" sz="1200" b="1">
                    <a:solidFill>
                      <a:schemeClr val="bg1"/>
                    </a:solidFill>
                  </a:rPr>
                  <a:t>Trust Bank has seen a 3x surge</a:t>
                </a:r>
                <a:r>
                  <a:rPr lang="en-US" sz="1200">
                    <a:solidFill>
                      <a:schemeClr val="bg1"/>
                    </a:solidFill>
                  </a:rPr>
                  <a:t> </a:t>
                </a:r>
                <a:r>
                  <a:rPr lang="en-US" sz="1100">
                    <a:solidFill>
                      <a:schemeClr val="bg1"/>
                    </a:solidFill>
                  </a:rPr>
                  <a:t>in loan applications due to the closure of a competitor bank.</a:t>
                </a:r>
              </a:p>
            </p:txBody>
          </p:sp>
        </p:grpSp>
        <p:grpSp>
          <p:nvGrpSpPr>
            <p:cNvPr id="71" name="Group 70">
              <a:extLst>
                <a:ext uri="{FF2B5EF4-FFF2-40B4-BE49-F238E27FC236}">
                  <a16:creationId xmlns:a16="http://schemas.microsoft.com/office/drawing/2014/main" id="{1DF2C429-B4ED-1179-E536-1EEE20A5C9BA}"/>
                </a:ext>
              </a:extLst>
            </p:cNvPr>
            <p:cNvGrpSpPr/>
            <p:nvPr/>
          </p:nvGrpSpPr>
          <p:grpSpPr>
            <a:xfrm>
              <a:off x="2629754" y="1563986"/>
              <a:ext cx="2128890" cy="969496"/>
              <a:chOff x="827902" y="1563986"/>
              <a:chExt cx="2128890" cy="969496"/>
            </a:xfrm>
          </p:grpSpPr>
          <p:grpSp>
            <p:nvGrpSpPr>
              <p:cNvPr id="72" name="Group 71">
                <a:extLst>
                  <a:ext uri="{FF2B5EF4-FFF2-40B4-BE49-F238E27FC236}">
                    <a16:creationId xmlns:a16="http://schemas.microsoft.com/office/drawing/2014/main" id="{627FE6DB-A6E1-7552-AB35-AF64668CE557}"/>
                  </a:ext>
                </a:extLst>
              </p:cNvPr>
              <p:cNvGrpSpPr/>
              <p:nvPr/>
            </p:nvGrpSpPr>
            <p:grpSpPr>
              <a:xfrm>
                <a:off x="827902" y="1609706"/>
                <a:ext cx="274320" cy="274320"/>
                <a:chOff x="4489520" y="1385015"/>
                <a:chExt cx="274320" cy="274320"/>
              </a:xfrm>
            </p:grpSpPr>
            <p:sp>
              <p:nvSpPr>
                <p:cNvPr id="74" name="Freeform 2">
                  <a:extLst>
                    <a:ext uri="{FF2B5EF4-FFF2-40B4-BE49-F238E27FC236}">
                      <a16:creationId xmlns:a16="http://schemas.microsoft.com/office/drawing/2014/main" id="{EF7356C8-E451-92CD-B16D-36835F52AAD0}"/>
                    </a:ext>
                  </a:extLst>
                </p:cNvPr>
                <p:cNvSpPr>
                  <a:spLocks noChangeAspect="1"/>
                </p:cNvSpPr>
                <p:nvPr/>
              </p:nvSpPr>
              <p:spPr>
                <a:xfrm>
                  <a:off x="4489520" y="1385015"/>
                  <a:ext cx="274320" cy="274320"/>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5" name="Freeform 3">
                  <a:extLst>
                    <a:ext uri="{FF2B5EF4-FFF2-40B4-BE49-F238E27FC236}">
                      <a16:creationId xmlns:a16="http://schemas.microsoft.com/office/drawing/2014/main" id="{7C922421-18C0-109A-51A7-D93DA56835CF}"/>
                    </a:ext>
                  </a:extLst>
                </p:cNvPr>
                <p:cNvSpPr>
                  <a:spLocks noChangeAspect="1"/>
                </p:cNvSpPr>
                <p:nvPr/>
              </p:nvSpPr>
              <p:spPr>
                <a:xfrm>
                  <a:off x="4553394" y="1430735"/>
                  <a:ext cx="142979" cy="182880"/>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73" name="TextBox 72">
                <a:extLst>
                  <a:ext uri="{FF2B5EF4-FFF2-40B4-BE49-F238E27FC236}">
                    <a16:creationId xmlns:a16="http://schemas.microsoft.com/office/drawing/2014/main" id="{F79CFD18-A0B6-947B-70FF-8E9B4B8E9D79}"/>
                  </a:ext>
                </a:extLst>
              </p:cNvPr>
              <p:cNvSpPr txBox="1"/>
              <p:nvPr/>
            </p:nvSpPr>
            <p:spPr>
              <a:xfrm>
                <a:off x="1127992" y="1563986"/>
                <a:ext cx="1828800" cy="969496"/>
              </a:xfrm>
              <a:prstGeom prst="rect">
                <a:avLst/>
              </a:prstGeom>
              <a:noFill/>
            </p:spPr>
            <p:txBody>
              <a:bodyPr wrap="square" rtlCol="0">
                <a:spAutoFit/>
              </a:bodyPr>
              <a:lstStyle/>
              <a:p>
                <a:r>
                  <a:rPr lang="en-US" sz="1200" b="1">
                    <a:solidFill>
                      <a:schemeClr val="bg1"/>
                    </a:solidFill>
                  </a:rPr>
                  <a:t>Manual assessment of creditworthiness </a:t>
                </a:r>
                <a:r>
                  <a:rPr lang="en-US" sz="1100">
                    <a:solidFill>
                      <a:schemeClr val="bg1"/>
                    </a:solidFill>
                  </a:rPr>
                  <a:t>is slow and inefficient, causing potential revenue loss and customer dissatisfaction.</a:t>
                </a:r>
              </a:p>
            </p:txBody>
          </p:sp>
        </p:grpSp>
        <p:grpSp>
          <p:nvGrpSpPr>
            <p:cNvPr id="76" name="Group 75">
              <a:extLst>
                <a:ext uri="{FF2B5EF4-FFF2-40B4-BE49-F238E27FC236}">
                  <a16:creationId xmlns:a16="http://schemas.microsoft.com/office/drawing/2014/main" id="{549C2A8D-927D-3C87-2A0D-B014FE81D3DE}"/>
                </a:ext>
              </a:extLst>
            </p:cNvPr>
            <p:cNvGrpSpPr/>
            <p:nvPr/>
          </p:nvGrpSpPr>
          <p:grpSpPr>
            <a:xfrm>
              <a:off x="4812801" y="1563986"/>
              <a:ext cx="1947807" cy="1097280"/>
              <a:chOff x="1029305" y="1563986"/>
              <a:chExt cx="1947807" cy="1097280"/>
            </a:xfrm>
          </p:grpSpPr>
          <p:grpSp>
            <p:nvGrpSpPr>
              <p:cNvPr id="77" name="Group 76">
                <a:extLst>
                  <a:ext uri="{FF2B5EF4-FFF2-40B4-BE49-F238E27FC236}">
                    <a16:creationId xmlns:a16="http://schemas.microsoft.com/office/drawing/2014/main" id="{9778337A-529E-CE6F-DF44-F859A759A7CB}"/>
                  </a:ext>
                </a:extLst>
              </p:cNvPr>
              <p:cNvGrpSpPr/>
              <p:nvPr/>
            </p:nvGrpSpPr>
            <p:grpSpPr>
              <a:xfrm>
                <a:off x="1029305" y="1609706"/>
                <a:ext cx="274320" cy="274320"/>
                <a:chOff x="4690923" y="1385015"/>
                <a:chExt cx="274320" cy="274320"/>
              </a:xfrm>
            </p:grpSpPr>
            <p:sp>
              <p:nvSpPr>
                <p:cNvPr id="79" name="Freeform 2">
                  <a:extLst>
                    <a:ext uri="{FF2B5EF4-FFF2-40B4-BE49-F238E27FC236}">
                      <a16:creationId xmlns:a16="http://schemas.microsoft.com/office/drawing/2014/main" id="{6E23A1E2-9DA4-5736-2A75-7630DB3D1B0B}"/>
                    </a:ext>
                  </a:extLst>
                </p:cNvPr>
                <p:cNvSpPr>
                  <a:spLocks noChangeAspect="1"/>
                </p:cNvSpPr>
                <p:nvPr/>
              </p:nvSpPr>
              <p:spPr>
                <a:xfrm>
                  <a:off x="4690923" y="1385015"/>
                  <a:ext cx="274320" cy="274320"/>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0" name="Freeform 3">
                  <a:extLst>
                    <a:ext uri="{FF2B5EF4-FFF2-40B4-BE49-F238E27FC236}">
                      <a16:creationId xmlns:a16="http://schemas.microsoft.com/office/drawing/2014/main" id="{B7FC2DBB-13CB-83DE-DA76-D42BE77BEE52}"/>
                    </a:ext>
                  </a:extLst>
                </p:cNvPr>
                <p:cNvSpPr>
                  <a:spLocks noChangeAspect="1"/>
                </p:cNvSpPr>
                <p:nvPr/>
              </p:nvSpPr>
              <p:spPr>
                <a:xfrm>
                  <a:off x="4756594" y="1430735"/>
                  <a:ext cx="142979" cy="182880"/>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78" name="TextBox 77">
                <a:extLst>
                  <a:ext uri="{FF2B5EF4-FFF2-40B4-BE49-F238E27FC236}">
                    <a16:creationId xmlns:a16="http://schemas.microsoft.com/office/drawing/2014/main" id="{EB4AC85D-246B-2689-09E4-373D4F6197A1}"/>
                  </a:ext>
                </a:extLst>
              </p:cNvPr>
              <p:cNvSpPr txBox="1"/>
              <p:nvPr/>
            </p:nvSpPr>
            <p:spPr>
              <a:xfrm>
                <a:off x="1331192" y="1563986"/>
                <a:ext cx="1645920" cy="1097280"/>
              </a:xfrm>
              <a:prstGeom prst="rect">
                <a:avLst/>
              </a:prstGeom>
              <a:noFill/>
            </p:spPr>
            <p:txBody>
              <a:bodyPr wrap="square" rtlCol="0">
                <a:noAutofit/>
              </a:bodyPr>
              <a:lstStyle/>
              <a:p>
                <a:r>
                  <a:rPr lang="en-US" sz="1200" b="1">
                    <a:solidFill>
                      <a:schemeClr val="bg1"/>
                    </a:solidFill>
                  </a:rPr>
                  <a:t>Seeks to explore AI-driven approach </a:t>
                </a:r>
                <a:r>
                  <a:rPr lang="en-US" sz="1100">
                    <a:solidFill>
                      <a:schemeClr val="bg1"/>
                    </a:solidFill>
                  </a:rPr>
                  <a:t>to assess creditworthiness quickly and accurately.</a:t>
                </a:r>
              </a:p>
            </p:txBody>
          </p:sp>
        </p:grpSp>
      </p:grpSp>
      <p:sp>
        <p:nvSpPr>
          <p:cNvPr id="109" name="Rounded Rectangle 108">
            <a:extLst>
              <a:ext uri="{FF2B5EF4-FFF2-40B4-BE49-F238E27FC236}">
                <a16:creationId xmlns:a16="http://schemas.microsoft.com/office/drawing/2014/main" id="{5E23ACCC-03BE-053B-A1E1-2D579F24B670}"/>
              </a:ext>
            </a:extLst>
          </p:cNvPr>
          <p:cNvSpPr>
            <a:spLocks/>
          </p:cNvSpPr>
          <p:nvPr/>
        </p:nvSpPr>
        <p:spPr>
          <a:xfrm rot="5400000">
            <a:off x="8758497" y="1816694"/>
            <a:ext cx="640080" cy="4572000"/>
          </a:xfrm>
          <a:prstGeom prst="roundRect">
            <a:avLst>
              <a:gd name="adj" fmla="val 50000"/>
            </a:avLst>
          </a:prstGeom>
          <a:solidFill>
            <a:srgbClr val="7764E4">
              <a:alpha val="8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ea typeface="+mn-ea"/>
              <a:cs typeface="+mn-cs"/>
            </a:endParaRPr>
          </a:p>
        </p:txBody>
      </p:sp>
      <p:sp>
        <p:nvSpPr>
          <p:cNvPr id="102" name="Freeform 101">
            <a:extLst>
              <a:ext uri="{FF2B5EF4-FFF2-40B4-BE49-F238E27FC236}">
                <a16:creationId xmlns:a16="http://schemas.microsoft.com/office/drawing/2014/main" id="{716ED6A5-4381-767F-0111-84603600854D}"/>
              </a:ext>
            </a:extLst>
          </p:cNvPr>
          <p:cNvSpPr>
            <a:spLocks noChangeAspect="1"/>
          </p:cNvSpPr>
          <p:nvPr/>
        </p:nvSpPr>
        <p:spPr>
          <a:xfrm>
            <a:off x="6876122" y="3847522"/>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effectLst/>
                <a:uLnTx/>
                <a:uFillTx/>
              </a:rPr>
              <a:t>V</a:t>
            </a:r>
          </a:p>
        </p:txBody>
      </p:sp>
      <p:sp>
        <p:nvSpPr>
          <p:cNvPr id="117" name="TextBox 116">
            <a:extLst>
              <a:ext uri="{FF2B5EF4-FFF2-40B4-BE49-F238E27FC236}">
                <a16:creationId xmlns:a16="http://schemas.microsoft.com/office/drawing/2014/main" id="{0A2F9811-BD22-8880-BF3F-199207296598}"/>
              </a:ext>
            </a:extLst>
          </p:cNvPr>
          <p:cNvSpPr txBox="1"/>
          <p:nvPr/>
        </p:nvSpPr>
        <p:spPr>
          <a:xfrm>
            <a:off x="7467705" y="3847521"/>
            <a:ext cx="3736315" cy="508001"/>
          </a:xfrm>
          <a:prstGeom prst="rect">
            <a:avLst/>
          </a:prstGeom>
          <a:noFill/>
        </p:spPr>
        <p:txBody>
          <a:bodyPr wrap="square" rtlCol="0">
            <a:noAutofit/>
          </a:bodyPr>
          <a:lstStyle/>
          <a:p>
            <a:r>
              <a:rPr lang="en-US" sz="1100" b="1">
                <a:solidFill>
                  <a:schemeClr val="bg1"/>
                </a:solidFill>
              </a:rPr>
              <a:t>VALUE: </a:t>
            </a:r>
            <a:r>
              <a:rPr lang="en-US" sz="1100">
                <a:solidFill>
                  <a:schemeClr val="bg1"/>
                </a:solidFill>
              </a:rPr>
              <a:t>AI-driven credit assessment improves efficiency, reduces risk, and enhances customer experience.</a:t>
            </a:r>
          </a:p>
        </p:txBody>
      </p:sp>
      <p:sp>
        <p:nvSpPr>
          <p:cNvPr id="120" name="Rounded Rectangle 119">
            <a:extLst>
              <a:ext uri="{FF2B5EF4-FFF2-40B4-BE49-F238E27FC236}">
                <a16:creationId xmlns:a16="http://schemas.microsoft.com/office/drawing/2014/main" id="{01908E07-6D82-B020-1322-CE76D0D8C703}"/>
              </a:ext>
            </a:extLst>
          </p:cNvPr>
          <p:cNvSpPr>
            <a:spLocks/>
          </p:cNvSpPr>
          <p:nvPr/>
        </p:nvSpPr>
        <p:spPr>
          <a:xfrm rot="5400000">
            <a:off x="8758497" y="2521642"/>
            <a:ext cx="640080" cy="4572000"/>
          </a:xfrm>
          <a:prstGeom prst="roundRect">
            <a:avLst>
              <a:gd name="adj" fmla="val 50000"/>
            </a:avLst>
          </a:prstGeom>
          <a:solidFill>
            <a:srgbClr val="AB66CE">
              <a:alpha val="8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algn="ctr" defTabSz="457200"/>
            <a:endParaRPr lang="en-US" sz="1100" kern="0">
              <a:solidFill>
                <a:srgbClr val="FFFFFF"/>
              </a:solidFill>
            </a:endParaRPr>
          </a:p>
        </p:txBody>
      </p:sp>
      <p:sp>
        <p:nvSpPr>
          <p:cNvPr id="121" name="Freeform 120">
            <a:extLst>
              <a:ext uri="{FF2B5EF4-FFF2-40B4-BE49-F238E27FC236}">
                <a16:creationId xmlns:a16="http://schemas.microsoft.com/office/drawing/2014/main" id="{A7609FBB-55B6-395A-6B2C-3C13575A4D22}"/>
              </a:ext>
            </a:extLst>
          </p:cNvPr>
          <p:cNvSpPr>
            <a:spLocks noChangeAspect="1"/>
          </p:cNvSpPr>
          <p:nvPr/>
        </p:nvSpPr>
        <p:spPr>
          <a:xfrm>
            <a:off x="6876122" y="4552470"/>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a:t>R</a:t>
            </a:r>
            <a:endParaRPr kumimoji="0" lang="en-US" sz="1400" b="1" i="0" u="none" strike="noStrike" kern="0" cap="none" spc="0" normalizeH="0" baseline="0" noProof="0">
              <a:ln>
                <a:noFill/>
              </a:ln>
              <a:effectLst/>
              <a:uLnTx/>
              <a:uFillTx/>
            </a:endParaRPr>
          </a:p>
        </p:txBody>
      </p:sp>
      <p:sp>
        <p:nvSpPr>
          <p:cNvPr id="122" name="TextBox 121">
            <a:extLst>
              <a:ext uri="{FF2B5EF4-FFF2-40B4-BE49-F238E27FC236}">
                <a16:creationId xmlns:a16="http://schemas.microsoft.com/office/drawing/2014/main" id="{95C1D66A-96BB-7DDA-1E24-62FFDC392548}"/>
              </a:ext>
            </a:extLst>
          </p:cNvPr>
          <p:cNvSpPr txBox="1"/>
          <p:nvPr/>
        </p:nvSpPr>
        <p:spPr>
          <a:xfrm>
            <a:off x="7467705" y="4552469"/>
            <a:ext cx="3736315" cy="508001"/>
          </a:xfrm>
          <a:prstGeom prst="rect">
            <a:avLst/>
          </a:prstGeom>
          <a:noFill/>
        </p:spPr>
        <p:txBody>
          <a:bodyPr wrap="square" rtlCol="0">
            <a:noAutofit/>
          </a:bodyPr>
          <a:lstStyle/>
          <a:p>
            <a:r>
              <a:rPr lang="en-US" sz="1100" b="1">
                <a:solidFill>
                  <a:schemeClr val="bg1"/>
                </a:solidFill>
              </a:rPr>
              <a:t>RARITY: </a:t>
            </a:r>
            <a:r>
              <a:rPr lang="en-US" sz="1100">
                <a:solidFill>
                  <a:schemeClr val="bg1"/>
                </a:solidFill>
              </a:rPr>
              <a:t>Few community banks leverage AI in lending, creating a competitive edge.</a:t>
            </a:r>
          </a:p>
        </p:txBody>
      </p:sp>
      <p:sp>
        <p:nvSpPr>
          <p:cNvPr id="124" name="Rounded Rectangle 123">
            <a:extLst>
              <a:ext uri="{FF2B5EF4-FFF2-40B4-BE49-F238E27FC236}">
                <a16:creationId xmlns:a16="http://schemas.microsoft.com/office/drawing/2014/main" id="{DBC71638-BCBB-CF5A-88A1-31A13027952D}"/>
              </a:ext>
            </a:extLst>
          </p:cNvPr>
          <p:cNvSpPr>
            <a:spLocks/>
          </p:cNvSpPr>
          <p:nvPr/>
        </p:nvSpPr>
        <p:spPr>
          <a:xfrm rot="5400000">
            <a:off x="8758497" y="3226590"/>
            <a:ext cx="640080" cy="4572000"/>
          </a:xfrm>
          <a:prstGeom prst="roundRect">
            <a:avLst>
              <a:gd name="adj" fmla="val 50000"/>
            </a:avLst>
          </a:prstGeom>
          <a:solidFill>
            <a:srgbClr val="D662A1">
              <a:alpha val="8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algn="ctr" defTabSz="457200"/>
            <a:endParaRPr lang="en-US" sz="1100" kern="0">
              <a:solidFill>
                <a:srgbClr val="FFFFFF"/>
              </a:solidFill>
            </a:endParaRPr>
          </a:p>
        </p:txBody>
      </p:sp>
      <p:sp>
        <p:nvSpPr>
          <p:cNvPr id="125" name="Freeform 124">
            <a:extLst>
              <a:ext uri="{FF2B5EF4-FFF2-40B4-BE49-F238E27FC236}">
                <a16:creationId xmlns:a16="http://schemas.microsoft.com/office/drawing/2014/main" id="{C6C42C5C-3289-4839-20E9-43C77EB00F28}"/>
              </a:ext>
            </a:extLst>
          </p:cNvPr>
          <p:cNvSpPr>
            <a:spLocks noChangeAspect="1"/>
          </p:cNvSpPr>
          <p:nvPr/>
        </p:nvSpPr>
        <p:spPr>
          <a:xfrm>
            <a:off x="6876122" y="5257418"/>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a:t>I</a:t>
            </a:r>
            <a:endParaRPr kumimoji="0" lang="en-US" sz="1400" b="1" i="0" u="none" strike="noStrike" kern="0" cap="none" spc="0" normalizeH="0" baseline="0" noProof="0">
              <a:ln>
                <a:noFill/>
              </a:ln>
              <a:effectLst/>
              <a:uLnTx/>
              <a:uFillTx/>
            </a:endParaRPr>
          </a:p>
        </p:txBody>
      </p:sp>
      <p:sp>
        <p:nvSpPr>
          <p:cNvPr id="126" name="TextBox 125">
            <a:extLst>
              <a:ext uri="{FF2B5EF4-FFF2-40B4-BE49-F238E27FC236}">
                <a16:creationId xmlns:a16="http://schemas.microsoft.com/office/drawing/2014/main" id="{77A8F0F0-1420-F79C-15E6-28B1079D931C}"/>
              </a:ext>
            </a:extLst>
          </p:cNvPr>
          <p:cNvSpPr txBox="1"/>
          <p:nvPr/>
        </p:nvSpPr>
        <p:spPr>
          <a:xfrm>
            <a:off x="7467705" y="5257417"/>
            <a:ext cx="3736315" cy="508001"/>
          </a:xfrm>
          <a:prstGeom prst="rect">
            <a:avLst/>
          </a:prstGeom>
          <a:noFill/>
        </p:spPr>
        <p:txBody>
          <a:bodyPr wrap="square" rtlCol="0">
            <a:noAutofit/>
          </a:bodyPr>
          <a:lstStyle/>
          <a:p>
            <a:r>
              <a:rPr lang="en-US" sz="1100" b="1">
                <a:solidFill>
                  <a:schemeClr val="bg1"/>
                </a:solidFill>
              </a:rPr>
              <a:t>INIMITABLE: </a:t>
            </a:r>
            <a:r>
              <a:rPr lang="en-US" sz="1100">
                <a:solidFill>
                  <a:schemeClr val="bg1"/>
                </a:solidFill>
              </a:rPr>
              <a:t>Machine learning models built on proprietary data can provide unique insights.</a:t>
            </a:r>
          </a:p>
        </p:txBody>
      </p:sp>
      <p:sp>
        <p:nvSpPr>
          <p:cNvPr id="128" name="Rounded Rectangle 127">
            <a:extLst>
              <a:ext uri="{FF2B5EF4-FFF2-40B4-BE49-F238E27FC236}">
                <a16:creationId xmlns:a16="http://schemas.microsoft.com/office/drawing/2014/main" id="{1A2ADF8C-A63B-B968-3889-FAFD27CDE852}"/>
              </a:ext>
            </a:extLst>
          </p:cNvPr>
          <p:cNvSpPr>
            <a:spLocks/>
          </p:cNvSpPr>
          <p:nvPr/>
        </p:nvSpPr>
        <p:spPr>
          <a:xfrm rot="5400000">
            <a:off x="8758497" y="3931538"/>
            <a:ext cx="640080" cy="4572000"/>
          </a:xfrm>
          <a:prstGeom prst="roundRect">
            <a:avLst>
              <a:gd name="adj" fmla="val 50000"/>
            </a:avLst>
          </a:prstGeom>
          <a:solidFill>
            <a:srgbClr val="FB466B">
              <a:alpha val="8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algn="ctr" defTabSz="457200"/>
            <a:endParaRPr lang="en-US" sz="1100" kern="0">
              <a:solidFill>
                <a:srgbClr val="FFFFFF"/>
              </a:solidFill>
            </a:endParaRPr>
          </a:p>
        </p:txBody>
      </p:sp>
      <p:sp>
        <p:nvSpPr>
          <p:cNvPr id="129" name="Freeform 128">
            <a:extLst>
              <a:ext uri="{FF2B5EF4-FFF2-40B4-BE49-F238E27FC236}">
                <a16:creationId xmlns:a16="http://schemas.microsoft.com/office/drawing/2014/main" id="{0CC67E9D-C461-586A-4DBA-334296452292}"/>
              </a:ext>
            </a:extLst>
          </p:cNvPr>
          <p:cNvSpPr>
            <a:spLocks noChangeAspect="1"/>
          </p:cNvSpPr>
          <p:nvPr/>
        </p:nvSpPr>
        <p:spPr>
          <a:xfrm>
            <a:off x="6876122" y="5962366"/>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a:t>O</a:t>
            </a:r>
            <a:endParaRPr kumimoji="0" lang="en-US" sz="1400" b="1" i="0" u="none" strike="noStrike" kern="0" cap="none" spc="0" normalizeH="0" baseline="0" noProof="0">
              <a:ln>
                <a:noFill/>
              </a:ln>
              <a:effectLst/>
              <a:uLnTx/>
              <a:uFillTx/>
            </a:endParaRPr>
          </a:p>
        </p:txBody>
      </p:sp>
      <p:sp>
        <p:nvSpPr>
          <p:cNvPr id="130" name="TextBox 129">
            <a:extLst>
              <a:ext uri="{FF2B5EF4-FFF2-40B4-BE49-F238E27FC236}">
                <a16:creationId xmlns:a16="http://schemas.microsoft.com/office/drawing/2014/main" id="{FFC2737D-F88A-86A2-6C44-FD34E7DA4127}"/>
              </a:ext>
            </a:extLst>
          </p:cNvPr>
          <p:cNvSpPr txBox="1"/>
          <p:nvPr/>
        </p:nvSpPr>
        <p:spPr>
          <a:xfrm>
            <a:off x="7467705" y="5962365"/>
            <a:ext cx="3736315" cy="508001"/>
          </a:xfrm>
          <a:prstGeom prst="rect">
            <a:avLst/>
          </a:prstGeom>
          <a:noFill/>
        </p:spPr>
        <p:txBody>
          <a:bodyPr wrap="square" rtlCol="0">
            <a:noAutofit/>
          </a:bodyPr>
          <a:lstStyle/>
          <a:p>
            <a:r>
              <a:rPr lang="en-US" sz="1100" b="1">
                <a:solidFill>
                  <a:schemeClr val="bg1"/>
                </a:solidFill>
              </a:rPr>
              <a:t>ORGANIZED: </a:t>
            </a:r>
            <a:r>
              <a:rPr lang="en-US" sz="1100">
                <a:solidFill>
                  <a:schemeClr val="bg1"/>
                </a:solidFill>
              </a:rPr>
              <a:t>Requires investment in digital infrastructure, change management, and upskilling staff.</a:t>
            </a:r>
          </a:p>
        </p:txBody>
      </p:sp>
      <p:grpSp>
        <p:nvGrpSpPr>
          <p:cNvPr id="132" name="Group 131">
            <a:extLst>
              <a:ext uri="{FF2B5EF4-FFF2-40B4-BE49-F238E27FC236}">
                <a16:creationId xmlns:a16="http://schemas.microsoft.com/office/drawing/2014/main" id="{D2CF2EDB-3E9A-E5C4-DCE2-9DD200591FF5}"/>
              </a:ext>
            </a:extLst>
          </p:cNvPr>
          <p:cNvGrpSpPr/>
          <p:nvPr/>
        </p:nvGrpSpPr>
        <p:grpSpPr>
          <a:xfrm>
            <a:off x="972321" y="4008910"/>
            <a:ext cx="4114800" cy="2103120"/>
            <a:chOff x="6456161" y="4470033"/>
            <a:chExt cx="4114800" cy="1737360"/>
          </a:xfrm>
        </p:grpSpPr>
        <p:sp>
          <p:nvSpPr>
            <p:cNvPr id="133" name="Round Diagonal Corner Rectangle 132">
              <a:extLst>
                <a:ext uri="{FF2B5EF4-FFF2-40B4-BE49-F238E27FC236}">
                  <a16:creationId xmlns:a16="http://schemas.microsoft.com/office/drawing/2014/main" id="{D651132B-2BA4-1B1A-0D1D-2E12A0FF5193}"/>
                </a:ext>
              </a:extLst>
            </p:cNvPr>
            <p:cNvSpPr/>
            <p:nvPr/>
          </p:nvSpPr>
          <p:spPr>
            <a:xfrm>
              <a:off x="6456161" y="4470033"/>
              <a:ext cx="4114800" cy="1737360"/>
            </a:xfrm>
            <a:prstGeom prst="round2DiagRect">
              <a:avLst/>
            </a:prstGeom>
            <a:solidFill>
              <a:schemeClr val="accent3">
                <a:lumMod val="50000"/>
              </a:schemeClr>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endParaRPr lang="en-US" sz="1100"/>
            </a:p>
          </p:txBody>
        </p:sp>
        <p:cxnSp>
          <p:nvCxnSpPr>
            <p:cNvPr id="134" name="Straight Connector 133">
              <a:extLst>
                <a:ext uri="{FF2B5EF4-FFF2-40B4-BE49-F238E27FC236}">
                  <a16:creationId xmlns:a16="http://schemas.microsoft.com/office/drawing/2014/main" id="{A1460D10-A02E-3030-4CCF-133842A015E7}"/>
                </a:ext>
              </a:extLst>
            </p:cNvPr>
            <p:cNvCxnSpPr>
              <a:stCxn id="133" idx="3"/>
              <a:endCxn id="133" idx="1"/>
            </p:cNvCxnSpPr>
            <p:nvPr/>
          </p:nvCxnSpPr>
          <p:spPr>
            <a:xfrm>
              <a:off x="8513561" y="4470033"/>
              <a:ext cx="0" cy="173736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966B729-84FB-6922-39D1-CF7D41CE7EA9}"/>
                </a:ext>
              </a:extLst>
            </p:cNvPr>
            <p:cNvCxnSpPr>
              <a:stCxn id="133" idx="2"/>
              <a:endCxn id="133" idx="0"/>
            </p:cNvCxnSpPr>
            <p:nvPr/>
          </p:nvCxnSpPr>
          <p:spPr>
            <a:xfrm>
              <a:off x="6456161" y="5338713"/>
              <a:ext cx="4114800"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439DEF7-CD07-BA34-C2ED-A4617837ABD6}"/>
                </a:ext>
              </a:extLst>
            </p:cNvPr>
            <p:cNvSpPr txBox="1"/>
            <p:nvPr/>
          </p:nvSpPr>
          <p:spPr>
            <a:xfrm>
              <a:off x="6593321" y="4515753"/>
              <a:ext cx="1920240" cy="822960"/>
            </a:xfrm>
            <a:prstGeom prst="rect">
              <a:avLst/>
            </a:prstGeom>
            <a:noFill/>
          </p:spPr>
          <p:txBody>
            <a:bodyPr wrap="square" rtlCol="0" anchor="ctr">
              <a:noAutofit/>
            </a:bodyPr>
            <a:lstStyle/>
            <a:p>
              <a:pPr algn="ctr"/>
              <a:r>
                <a:rPr lang="en-US" sz="1000" b="1">
                  <a:solidFill>
                    <a:schemeClr val="bg1"/>
                  </a:solidFill>
                </a:rPr>
                <a:t>STRENGTH</a:t>
              </a:r>
            </a:p>
            <a:p>
              <a:pPr algn="ctr"/>
              <a:r>
                <a:rPr lang="en-US" sz="1000">
                  <a:solidFill>
                    <a:schemeClr val="bg1"/>
                  </a:solidFill>
                </a:rPr>
                <a:t>Established customer trust and local market expertise.</a:t>
              </a:r>
            </a:p>
          </p:txBody>
        </p:sp>
        <p:sp>
          <p:nvSpPr>
            <p:cNvPr id="137" name="TextBox 136">
              <a:extLst>
                <a:ext uri="{FF2B5EF4-FFF2-40B4-BE49-F238E27FC236}">
                  <a16:creationId xmlns:a16="http://schemas.microsoft.com/office/drawing/2014/main" id="{F1228276-3569-C512-5757-D68BF0D84FCA}"/>
                </a:ext>
              </a:extLst>
            </p:cNvPr>
            <p:cNvSpPr txBox="1"/>
            <p:nvPr/>
          </p:nvSpPr>
          <p:spPr>
            <a:xfrm>
              <a:off x="6593321" y="5338713"/>
              <a:ext cx="1920240" cy="822960"/>
            </a:xfrm>
            <a:prstGeom prst="rect">
              <a:avLst/>
            </a:prstGeom>
            <a:noFill/>
          </p:spPr>
          <p:txBody>
            <a:bodyPr wrap="square" rtlCol="0" anchor="ctr">
              <a:noAutofit/>
            </a:bodyPr>
            <a:lstStyle/>
            <a:p>
              <a:pPr algn="ctr"/>
              <a:r>
                <a:rPr lang="en-US" sz="1000" b="1">
                  <a:solidFill>
                    <a:schemeClr val="bg1"/>
                  </a:solidFill>
                </a:rPr>
                <a:t>OPPORTUNITY</a:t>
              </a:r>
            </a:p>
            <a:p>
              <a:pPr algn="ctr"/>
              <a:r>
                <a:rPr lang="en-US" sz="1000">
                  <a:solidFill>
                    <a:schemeClr val="bg1"/>
                  </a:solidFill>
                </a:rPr>
                <a:t>Increased customer base from competitor’s closure, AI-driven</a:t>
              </a:r>
            </a:p>
            <a:p>
              <a:pPr algn="ctr"/>
              <a:r>
                <a:rPr lang="en-US" sz="1000">
                  <a:solidFill>
                    <a:schemeClr val="bg1"/>
                  </a:solidFill>
                </a:rPr>
                <a:t>decisioning.</a:t>
              </a:r>
            </a:p>
          </p:txBody>
        </p:sp>
        <p:sp>
          <p:nvSpPr>
            <p:cNvPr id="138" name="TextBox 137">
              <a:extLst>
                <a:ext uri="{FF2B5EF4-FFF2-40B4-BE49-F238E27FC236}">
                  <a16:creationId xmlns:a16="http://schemas.microsoft.com/office/drawing/2014/main" id="{1552CB44-186A-840C-10B2-3F439EBA7A93}"/>
                </a:ext>
              </a:extLst>
            </p:cNvPr>
            <p:cNvSpPr txBox="1"/>
            <p:nvPr/>
          </p:nvSpPr>
          <p:spPr>
            <a:xfrm>
              <a:off x="8513561" y="4515753"/>
              <a:ext cx="1920240" cy="822960"/>
            </a:xfrm>
            <a:prstGeom prst="rect">
              <a:avLst/>
            </a:prstGeom>
            <a:noFill/>
          </p:spPr>
          <p:txBody>
            <a:bodyPr wrap="square" rtlCol="0" anchor="ctr">
              <a:noAutofit/>
            </a:bodyPr>
            <a:lstStyle/>
            <a:p>
              <a:pPr algn="ctr"/>
              <a:r>
                <a:rPr lang="en-US" sz="1000" b="1">
                  <a:solidFill>
                    <a:schemeClr val="bg1"/>
                  </a:solidFill>
                </a:rPr>
                <a:t>WEAKNESS</a:t>
              </a:r>
            </a:p>
            <a:p>
              <a:pPr algn="ctr"/>
              <a:r>
                <a:rPr lang="en-US" sz="1000">
                  <a:solidFill>
                    <a:schemeClr val="bg1"/>
                  </a:solidFill>
                </a:rPr>
                <a:t>Manual, slow loan approval process, limited tech adoption, higher operational costs for scaling.</a:t>
              </a:r>
            </a:p>
          </p:txBody>
        </p:sp>
        <p:sp>
          <p:nvSpPr>
            <p:cNvPr id="139" name="TextBox 138">
              <a:extLst>
                <a:ext uri="{FF2B5EF4-FFF2-40B4-BE49-F238E27FC236}">
                  <a16:creationId xmlns:a16="http://schemas.microsoft.com/office/drawing/2014/main" id="{6C6B903F-1129-1EF7-6341-FF54F35209B5}"/>
                </a:ext>
              </a:extLst>
            </p:cNvPr>
            <p:cNvSpPr txBox="1"/>
            <p:nvPr/>
          </p:nvSpPr>
          <p:spPr>
            <a:xfrm>
              <a:off x="8513561" y="5338713"/>
              <a:ext cx="1920240" cy="822960"/>
            </a:xfrm>
            <a:prstGeom prst="rect">
              <a:avLst/>
            </a:prstGeom>
            <a:noFill/>
          </p:spPr>
          <p:txBody>
            <a:bodyPr wrap="square" rtlCol="0" anchor="ctr">
              <a:noAutofit/>
            </a:bodyPr>
            <a:lstStyle/>
            <a:p>
              <a:pPr algn="ctr"/>
              <a:r>
                <a:rPr lang="en-US" sz="1000" b="1">
                  <a:solidFill>
                    <a:schemeClr val="bg1"/>
                  </a:solidFill>
                </a:rPr>
                <a:t>THREAT</a:t>
              </a:r>
            </a:p>
            <a:p>
              <a:pPr algn="ctr"/>
              <a:r>
                <a:rPr lang="en-US" sz="1000">
                  <a:solidFill>
                    <a:schemeClr val="bg1"/>
                  </a:solidFill>
                </a:rPr>
                <a:t>Lost prospects to the competitors.</a:t>
              </a:r>
            </a:p>
          </p:txBody>
        </p:sp>
      </p:grpSp>
    </p:spTree>
    <p:extLst>
      <p:ext uri="{BB962C8B-B14F-4D97-AF65-F5344CB8AC3E}">
        <p14:creationId xmlns:p14="http://schemas.microsoft.com/office/powerpoint/2010/main" val="315291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17E7-C80A-4F0C-5BBD-EBA5CEF6D51C}"/>
              </a:ext>
            </a:extLst>
          </p:cNvPr>
          <p:cNvSpPr>
            <a:spLocks noGrp="1"/>
          </p:cNvSpPr>
          <p:nvPr>
            <p:ph type="title"/>
          </p:nvPr>
        </p:nvSpPr>
        <p:spPr/>
        <p:txBody>
          <a:bodyPr>
            <a:normAutofit/>
          </a:bodyPr>
          <a:lstStyle/>
          <a:p>
            <a:r>
              <a:rPr lang="en-US"/>
              <a:t>Lending Decisions at Trust Bank - The Current Landscape </a:t>
            </a:r>
          </a:p>
        </p:txBody>
      </p:sp>
      <p:sp>
        <p:nvSpPr>
          <p:cNvPr id="10" name="Right Arrow 9">
            <a:extLst>
              <a:ext uri="{FF2B5EF4-FFF2-40B4-BE49-F238E27FC236}">
                <a16:creationId xmlns:a16="http://schemas.microsoft.com/office/drawing/2014/main" id="{FD36FCCB-6D34-097E-259B-B537069F801E}"/>
              </a:ext>
            </a:extLst>
          </p:cNvPr>
          <p:cNvSpPr/>
          <p:nvPr/>
        </p:nvSpPr>
        <p:spPr>
          <a:xfrm>
            <a:off x="1841500" y="3205489"/>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A47C22CC-6354-2679-C52B-1B653B4C0DFA}"/>
              </a:ext>
            </a:extLst>
          </p:cNvPr>
          <p:cNvSpPr txBox="1"/>
          <p:nvPr/>
        </p:nvSpPr>
        <p:spPr>
          <a:xfrm>
            <a:off x="1292860" y="3747779"/>
            <a:ext cx="1371600" cy="731520"/>
          </a:xfrm>
          <a:prstGeom prst="rect">
            <a:avLst/>
          </a:prstGeom>
          <a:noFill/>
        </p:spPr>
        <p:txBody>
          <a:bodyPr wrap="square" lIns="91440" rtlCol="0">
            <a:noAutofit/>
          </a:bodyPr>
          <a:lstStyle/>
          <a:p>
            <a:pPr>
              <a:spcAft>
                <a:spcPts val="1200"/>
              </a:spcAft>
            </a:pPr>
            <a:r>
              <a:rPr lang="en-US" sz="900"/>
              <a:t>Customers apply for a loan through in-person visits, phone, or email.</a:t>
            </a:r>
          </a:p>
        </p:txBody>
      </p:sp>
      <p:sp>
        <p:nvSpPr>
          <p:cNvPr id="18" name="Right Arrow 17">
            <a:extLst>
              <a:ext uri="{FF2B5EF4-FFF2-40B4-BE49-F238E27FC236}">
                <a16:creationId xmlns:a16="http://schemas.microsoft.com/office/drawing/2014/main" id="{99BF71E0-0213-9B6C-EC8A-21EA76562B0C}"/>
              </a:ext>
            </a:extLst>
          </p:cNvPr>
          <p:cNvSpPr/>
          <p:nvPr/>
        </p:nvSpPr>
        <p:spPr>
          <a:xfrm>
            <a:off x="3248660" y="3211839"/>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TextBox 18">
            <a:extLst>
              <a:ext uri="{FF2B5EF4-FFF2-40B4-BE49-F238E27FC236}">
                <a16:creationId xmlns:a16="http://schemas.microsoft.com/office/drawing/2014/main" id="{6443D9B6-64CD-F638-6F2F-20E6133737F9}"/>
              </a:ext>
            </a:extLst>
          </p:cNvPr>
          <p:cNvSpPr txBox="1"/>
          <p:nvPr/>
        </p:nvSpPr>
        <p:spPr>
          <a:xfrm>
            <a:off x="2837180" y="3747779"/>
            <a:ext cx="1371600" cy="731520"/>
          </a:xfrm>
          <a:prstGeom prst="rect">
            <a:avLst/>
          </a:prstGeom>
          <a:noFill/>
        </p:spPr>
        <p:txBody>
          <a:bodyPr wrap="square" lIns="91440" rtlCol="0">
            <a:noAutofit/>
          </a:bodyPr>
          <a:lstStyle/>
          <a:p>
            <a:pPr>
              <a:spcAft>
                <a:spcPts val="1200"/>
              </a:spcAft>
            </a:pPr>
            <a:r>
              <a:rPr lang="en-US" sz="900"/>
              <a:t>The loan officer ensures the completeness of the application.</a:t>
            </a:r>
          </a:p>
        </p:txBody>
      </p:sp>
      <p:grpSp>
        <p:nvGrpSpPr>
          <p:cNvPr id="104" name="Group 103">
            <a:extLst>
              <a:ext uri="{FF2B5EF4-FFF2-40B4-BE49-F238E27FC236}">
                <a16:creationId xmlns:a16="http://schemas.microsoft.com/office/drawing/2014/main" id="{BDFE7314-C2F7-C4E4-8F6B-2939672DDF00}"/>
              </a:ext>
            </a:extLst>
          </p:cNvPr>
          <p:cNvGrpSpPr/>
          <p:nvPr/>
        </p:nvGrpSpPr>
        <p:grpSpPr>
          <a:xfrm>
            <a:off x="2682240" y="2291435"/>
            <a:ext cx="1407160" cy="646084"/>
            <a:chOff x="2895600" y="2108546"/>
            <a:chExt cx="1407160" cy="646084"/>
          </a:xfrm>
        </p:grpSpPr>
        <p:pic>
          <p:nvPicPr>
            <p:cNvPr id="21" name="Graphic 20" descr="Hourglass 30% with solid fill">
              <a:extLst>
                <a:ext uri="{FF2B5EF4-FFF2-40B4-BE49-F238E27FC236}">
                  <a16:creationId xmlns:a16="http://schemas.microsoft.com/office/drawing/2014/main" id="{0D45C276-1D4E-6045-A2D7-9FCA583A42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0749" y="2108546"/>
              <a:ext cx="274320" cy="274320"/>
            </a:xfrm>
            <a:prstGeom prst="rect">
              <a:avLst/>
            </a:prstGeom>
          </p:spPr>
        </p:pic>
        <p:cxnSp>
          <p:nvCxnSpPr>
            <p:cNvPr id="22" name="Curved Connector 21">
              <a:extLst>
                <a:ext uri="{FF2B5EF4-FFF2-40B4-BE49-F238E27FC236}">
                  <a16:creationId xmlns:a16="http://schemas.microsoft.com/office/drawing/2014/main" id="{35B4AF6F-AE86-7F1F-7619-958C8E4128FF}"/>
                </a:ext>
              </a:extLst>
            </p:cNvPr>
            <p:cNvCxnSpPr>
              <a:cxnSpLocks/>
              <a:stCxn id="6" idx="0"/>
              <a:endCxn id="17" idx="0"/>
            </p:cNvCxnSpPr>
            <p:nvPr/>
          </p:nvCxnSpPr>
          <p:spPr>
            <a:xfrm rot="16200000" flipH="1">
              <a:off x="3596005" y="2047875"/>
              <a:ext cx="6350" cy="1407160"/>
            </a:xfrm>
            <a:prstGeom prst="curvedConnector3">
              <a:avLst>
                <a:gd name="adj1" fmla="val -360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6" name="Group 95">
            <a:extLst>
              <a:ext uri="{FF2B5EF4-FFF2-40B4-BE49-F238E27FC236}">
                <a16:creationId xmlns:a16="http://schemas.microsoft.com/office/drawing/2014/main" id="{B947B98B-8A4C-4BA8-9D8A-EBCBA0B80984}"/>
              </a:ext>
            </a:extLst>
          </p:cNvPr>
          <p:cNvGrpSpPr/>
          <p:nvPr/>
        </p:nvGrpSpPr>
        <p:grpSpPr>
          <a:xfrm>
            <a:off x="909320" y="2931169"/>
            <a:ext cx="731520" cy="682625"/>
            <a:chOff x="1122680" y="2748280"/>
            <a:chExt cx="731520" cy="682625"/>
          </a:xfrm>
        </p:grpSpPr>
        <p:pic>
          <p:nvPicPr>
            <p:cNvPr id="4" name="Graphic 3" descr="Female Profile with solid fill">
              <a:extLst>
                <a:ext uri="{FF2B5EF4-FFF2-40B4-BE49-F238E27FC236}">
                  <a16:creationId xmlns:a16="http://schemas.microsoft.com/office/drawing/2014/main" id="{C4EB5A89-84F9-4D66-588B-2D7A257D91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4120" y="2748280"/>
              <a:ext cx="548640" cy="548640"/>
            </a:xfrm>
            <a:prstGeom prst="rect">
              <a:avLst/>
            </a:prstGeom>
          </p:spPr>
        </p:pic>
        <p:sp>
          <p:nvSpPr>
            <p:cNvPr id="29" name="TextBox 28">
              <a:extLst>
                <a:ext uri="{FF2B5EF4-FFF2-40B4-BE49-F238E27FC236}">
                  <a16:creationId xmlns:a16="http://schemas.microsoft.com/office/drawing/2014/main" id="{8513173F-AA90-C250-C40D-639F27C5A7F3}"/>
                </a:ext>
              </a:extLst>
            </p:cNvPr>
            <p:cNvSpPr txBox="1"/>
            <p:nvPr/>
          </p:nvSpPr>
          <p:spPr>
            <a:xfrm>
              <a:off x="1122680" y="3215461"/>
              <a:ext cx="731520" cy="215444"/>
            </a:xfrm>
            <a:prstGeom prst="rect">
              <a:avLst/>
            </a:prstGeom>
            <a:noFill/>
          </p:spPr>
          <p:txBody>
            <a:bodyPr wrap="square" lIns="91440" tIns="45720" rIns="91440" bIns="45720" rtlCol="0">
              <a:spAutoFit/>
            </a:bodyPr>
            <a:lstStyle/>
            <a:p>
              <a:pPr algn="ctr">
                <a:spcAft>
                  <a:spcPts val="1200"/>
                </a:spcAft>
              </a:pPr>
              <a:r>
                <a:rPr lang="en-US" sz="800"/>
                <a:t>Customer</a:t>
              </a:r>
            </a:p>
          </p:txBody>
        </p:sp>
      </p:grpSp>
      <p:grpSp>
        <p:nvGrpSpPr>
          <p:cNvPr id="97" name="Group 96">
            <a:extLst>
              <a:ext uri="{FF2B5EF4-FFF2-40B4-BE49-F238E27FC236}">
                <a16:creationId xmlns:a16="http://schemas.microsoft.com/office/drawing/2014/main" id="{E93C4D6C-FDE1-C87E-FB08-A13C839E8CC9}"/>
              </a:ext>
            </a:extLst>
          </p:cNvPr>
          <p:cNvGrpSpPr/>
          <p:nvPr/>
        </p:nvGrpSpPr>
        <p:grpSpPr>
          <a:xfrm>
            <a:off x="2305697" y="2931169"/>
            <a:ext cx="731520" cy="687118"/>
            <a:chOff x="2519057" y="2748280"/>
            <a:chExt cx="731520" cy="687118"/>
          </a:xfrm>
        </p:grpSpPr>
        <p:pic>
          <p:nvPicPr>
            <p:cNvPr id="6" name="Graphic 5" descr="Bank with solid fill">
              <a:extLst>
                <a:ext uri="{FF2B5EF4-FFF2-40B4-BE49-F238E27FC236}">
                  <a16:creationId xmlns:a16="http://schemas.microsoft.com/office/drawing/2014/main" id="{D2DBFBC1-456B-BB4D-9084-4640FF1F3D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21280" y="2748280"/>
              <a:ext cx="548640" cy="548640"/>
            </a:xfrm>
            <a:prstGeom prst="rect">
              <a:avLst/>
            </a:prstGeom>
          </p:spPr>
        </p:pic>
        <p:sp>
          <p:nvSpPr>
            <p:cNvPr id="30" name="TextBox 29">
              <a:extLst>
                <a:ext uri="{FF2B5EF4-FFF2-40B4-BE49-F238E27FC236}">
                  <a16:creationId xmlns:a16="http://schemas.microsoft.com/office/drawing/2014/main" id="{77E41437-DFA9-881D-2691-A9784C37C035}"/>
                </a:ext>
              </a:extLst>
            </p:cNvPr>
            <p:cNvSpPr txBox="1"/>
            <p:nvPr/>
          </p:nvSpPr>
          <p:spPr>
            <a:xfrm>
              <a:off x="2519057" y="3219954"/>
              <a:ext cx="731520" cy="215444"/>
            </a:xfrm>
            <a:prstGeom prst="rect">
              <a:avLst/>
            </a:prstGeom>
            <a:noFill/>
          </p:spPr>
          <p:txBody>
            <a:bodyPr wrap="square" lIns="91440" tIns="45720" rIns="91440" bIns="45720" rtlCol="0">
              <a:spAutoFit/>
            </a:bodyPr>
            <a:lstStyle/>
            <a:p>
              <a:pPr algn="ctr">
                <a:spcAft>
                  <a:spcPts val="1200"/>
                </a:spcAft>
              </a:pPr>
              <a:r>
                <a:rPr lang="en-US" sz="800"/>
                <a:t>Bank</a:t>
              </a:r>
            </a:p>
          </p:txBody>
        </p:sp>
      </p:grpSp>
      <p:grpSp>
        <p:nvGrpSpPr>
          <p:cNvPr id="98" name="Group 97">
            <a:extLst>
              <a:ext uri="{FF2B5EF4-FFF2-40B4-BE49-F238E27FC236}">
                <a16:creationId xmlns:a16="http://schemas.microsoft.com/office/drawing/2014/main" id="{AC1AFF41-42AE-0E7E-A3A2-B9C5C5C74B2A}"/>
              </a:ext>
            </a:extLst>
          </p:cNvPr>
          <p:cNvGrpSpPr/>
          <p:nvPr/>
        </p:nvGrpSpPr>
        <p:grpSpPr>
          <a:xfrm>
            <a:off x="3660140" y="2937519"/>
            <a:ext cx="822960" cy="682481"/>
            <a:chOff x="3873500" y="2754630"/>
            <a:chExt cx="822960" cy="682481"/>
          </a:xfrm>
        </p:grpSpPr>
        <p:pic>
          <p:nvPicPr>
            <p:cNvPr id="17" name="Graphic 16" descr="Office worker male with solid fill">
              <a:extLst>
                <a:ext uri="{FF2B5EF4-FFF2-40B4-BE49-F238E27FC236}">
                  <a16:creationId xmlns:a16="http://schemas.microsoft.com/office/drawing/2014/main" id="{6A7744F7-42AE-4CF7-516E-4BD7E660EB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8440" y="2754630"/>
              <a:ext cx="548640" cy="548640"/>
            </a:xfrm>
            <a:prstGeom prst="rect">
              <a:avLst/>
            </a:prstGeom>
          </p:spPr>
        </p:pic>
        <p:sp>
          <p:nvSpPr>
            <p:cNvPr id="31" name="TextBox 30">
              <a:extLst>
                <a:ext uri="{FF2B5EF4-FFF2-40B4-BE49-F238E27FC236}">
                  <a16:creationId xmlns:a16="http://schemas.microsoft.com/office/drawing/2014/main" id="{B0FA09E0-8093-3F12-B89D-12F797466ECE}"/>
                </a:ext>
              </a:extLst>
            </p:cNvPr>
            <p:cNvSpPr txBox="1"/>
            <p:nvPr/>
          </p:nvSpPr>
          <p:spPr>
            <a:xfrm>
              <a:off x="3873500" y="3221667"/>
              <a:ext cx="822960" cy="215444"/>
            </a:xfrm>
            <a:prstGeom prst="rect">
              <a:avLst/>
            </a:prstGeom>
            <a:noFill/>
          </p:spPr>
          <p:txBody>
            <a:bodyPr wrap="square" lIns="91440" tIns="45720" rIns="91440" bIns="45720" rtlCol="0">
              <a:spAutoFit/>
            </a:bodyPr>
            <a:lstStyle/>
            <a:p>
              <a:pPr algn="ctr">
                <a:spcAft>
                  <a:spcPts val="1200"/>
                </a:spcAft>
              </a:pPr>
              <a:r>
                <a:rPr lang="en-US" sz="800"/>
                <a:t>Loan Officer</a:t>
              </a:r>
            </a:p>
          </p:txBody>
        </p:sp>
      </p:grpSp>
      <p:grpSp>
        <p:nvGrpSpPr>
          <p:cNvPr id="99" name="Group 98">
            <a:extLst>
              <a:ext uri="{FF2B5EF4-FFF2-40B4-BE49-F238E27FC236}">
                <a16:creationId xmlns:a16="http://schemas.microsoft.com/office/drawing/2014/main" id="{4C7D89F0-F06E-E3EB-E8DA-2A99384ED8D2}"/>
              </a:ext>
            </a:extLst>
          </p:cNvPr>
          <p:cNvGrpSpPr/>
          <p:nvPr/>
        </p:nvGrpSpPr>
        <p:grpSpPr>
          <a:xfrm>
            <a:off x="5494746" y="2937519"/>
            <a:ext cx="822960" cy="805591"/>
            <a:chOff x="5708106" y="2754630"/>
            <a:chExt cx="822960" cy="805591"/>
          </a:xfrm>
        </p:grpSpPr>
        <p:pic>
          <p:nvPicPr>
            <p:cNvPr id="32" name="Graphic 31" descr="Office worker male with solid fill">
              <a:extLst>
                <a:ext uri="{FF2B5EF4-FFF2-40B4-BE49-F238E27FC236}">
                  <a16:creationId xmlns:a16="http://schemas.microsoft.com/office/drawing/2014/main" id="{F2593C51-FAB5-9E4F-49AC-54016DFE05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3046" y="2754630"/>
              <a:ext cx="548640" cy="548640"/>
            </a:xfrm>
            <a:prstGeom prst="rect">
              <a:avLst/>
            </a:prstGeom>
          </p:spPr>
        </p:pic>
        <p:sp>
          <p:nvSpPr>
            <p:cNvPr id="33" name="TextBox 32">
              <a:extLst>
                <a:ext uri="{FF2B5EF4-FFF2-40B4-BE49-F238E27FC236}">
                  <a16:creationId xmlns:a16="http://schemas.microsoft.com/office/drawing/2014/main" id="{DF4FEB2C-50D7-F1F2-C5B7-A33D1041C006}"/>
                </a:ext>
              </a:extLst>
            </p:cNvPr>
            <p:cNvSpPr txBox="1"/>
            <p:nvPr/>
          </p:nvSpPr>
          <p:spPr>
            <a:xfrm>
              <a:off x="5708106" y="3221667"/>
              <a:ext cx="822960" cy="338554"/>
            </a:xfrm>
            <a:prstGeom prst="rect">
              <a:avLst/>
            </a:prstGeom>
            <a:noFill/>
          </p:spPr>
          <p:txBody>
            <a:bodyPr wrap="square" lIns="91440" tIns="45720" rIns="91440" bIns="45720" rtlCol="0">
              <a:spAutoFit/>
            </a:bodyPr>
            <a:lstStyle/>
            <a:p>
              <a:pPr algn="ctr">
                <a:spcAft>
                  <a:spcPts val="1200"/>
                </a:spcAft>
              </a:pPr>
              <a:r>
                <a:rPr lang="en-US" sz="800"/>
                <a:t>Loan Officer / Underwriter</a:t>
              </a:r>
            </a:p>
          </p:txBody>
        </p:sp>
      </p:grpSp>
      <p:sp>
        <p:nvSpPr>
          <p:cNvPr id="34" name="TextBox 33">
            <a:extLst>
              <a:ext uri="{FF2B5EF4-FFF2-40B4-BE49-F238E27FC236}">
                <a16:creationId xmlns:a16="http://schemas.microsoft.com/office/drawing/2014/main" id="{EE1E88A3-9124-930E-8D83-0B32374B4216}"/>
              </a:ext>
            </a:extLst>
          </p:cNvPr>
          <p:cNvSpPr txBox="1"/>
          <p:nvPr/>
        </p:nvSpPr>
        <p:spPr>
          <a:xfrm>
            <a:off x="4414088" y="3747779"/>
            <a:ext cx="1737360" cy="731520"/>
          </a:xfrm>
          <a:prstGeom prst="rect">
            <a:avLst/>
          </a:prstGeom>
          <a:noFill/>
        </p:spPr>
        <p:txBody>
          <a:bodyPr wrap="square" lIns="91440" rtlCol="0">
            <a:noAutofit/>
          </a:bodyPr>
          <a:lstStyle/>
          <a:p>
            <a:pPr>
              <a:spcAft>
                <a:spcPts val="1200"/>
              </a:spcAft>
            </a:pPr>
            <a:r>
              <a:rPr lang="en-US" sz="900"/>
              <a:t>The loan officer performs a manual credit risk assessment based on the customer's financial standing.</a:t>
            </a:r>
          </a:p>
        </p:txBody>
      </p:sp>
      <p:sp>
        <p:nvSpPr>
          <p:cNvPr id="35" name="Right Arrow 34">
            <a:extLst>
              <a:ext uri="{FF2B5EF4-FFF2-40B4-BE49-F238E27FC236}">
                <a16:creationId xmlns:a16="http://schemas.microsoft.com/office/drawing/2014/main" id="{B7BBFEDE-D135-C711-4FD3-AD4F4ADCA5C6}"/>
              </a:ext>
            </a:extLst>
          </p:cNvPr>
          <p:cNvSpPr/>
          <p:nvPr/>
        </p:nvSpPr>
        <p:spPr>
          <a:xfrm>
            <a:off x="4869543" y="3205489"/>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5" name="Group 104">
            <a:extLst>
              <a:ext uri="{FF2B5EF4-FFF2-40B4-BE49-F238E27FC236}">
                <a16:creationId xmlns:a16="http://schemas.microsoft.com/office/drawing/2014/main" id="{CDF02AE2-F9FE-FA7B-86D9-12028C8724FF}"/>
              </a:ext>
            </a:extLst>
          </p:cNvPr>
          <p:cNvGrpSpPr/>
          <p:nvPr/>
        </p:nvGrpSpPr>
        <p:grpSpPr>
          <a:xfrm>
            <a:off x="4363720" y="2292847"/>
            <a:ext cx="1560286" cy="918992"/>
            <a:chOff x="4363720" y="2109958"/>
            <a:chExt cx="1560286" cy="918992"/>
          </a:xfrm>
        </p:grpSpPr>
        <p:cxnSp>
          <p:nvCxnSpPr>
            <p:cNvPr id="36" name="Curved Connector 35">
              <a:extLst>
                <a:ext uri="{FF2B5EF4-FFF2-40B4-BE49-F238E27FC236}">
                  <a16:creationId xmlns:a16="http://schemas.microsoft.com/office/drawing/2014/main" id="{727C2438-13CF-9886-0770-7292EE1607D2}"/>
                </a:ext>
              </a:extLst>
            </p:cNvPr>
            <p:cNvCxnSpPr>
              <a:cxnSpLocks/>
              <a:stCxn id="17" idx="3"/>
              <a:endCxn id="32" idx="0"/>
            </p:cNvCxnSpPr>
            <p:nvPr/>
          </p:nvCxnSpPr>
          <p:spPr>
            <a:xfrm flipV="1">
              <a:off x="4363720" y="2754630"/>
              <a:ext cx="1560286" cy="274320"/>
            </a:xfrm>
            <a:prstGeom prst="curvedConnector4">
              <a:avLst>
                <a:gd name="adj1" fmla="val 41209"/>
                <a:gd name="adj2" fmla="val 183333"/>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pic>
          <p:nvPicPr>
            <p:cNvPr id="40" name="Graphic 39" descr="Hourglass 30% with solid fill">
              <a:extLst>
                <a:ext uri="{FF2B5EF4-FFF2-40B4-BE49-F238E27FC236}">
                  <a16:creationId xmlns:a16="http://schemas.microsoft.com/office/drawing/2014/main" id="{322B4E8D-DEC4-7452-AF11-89B01A9993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2903" y="2109958"/>
              <a:ext cx="274320" cy="274320"/>
            </a:xfrm>
            <a:prstGeom prst="rect">
              <a:avLst/>
            </a:prstGeom>
          </p:spPr>
        </p:pic>
      </p:grpSp>
      <p:grpSp>
        <p:nvGrpSpPr>
          <p:cNvPr id="103" name="Group 102">
            <a:extLst>
              <a:ext uri="{FF2B5EF4-FFF2-40B4-BE49-F238E27FC236}">
                <a16:creationId xmlns:a16="http://schemas.microsoft.com/office/drawing/2014/main" id="{C8FD0967-9523-BA94-B295-63A81B69656C}"/>
              </a:ext>
            </a:extLst>
          </p:cNvPr>
          <p:cNvGrpSpPr/>
          <p:nvPr/>
        </p:nvGrpSpPr>
        <p:grpSpPr>
          <a:xfrm>
            <a:off x="1275080" y="2291435"/>
            <a:ext cx="1132840" cy="914054"/>
            <a:chOff x="1275080" y="2108546"/>
            <a:chExt cx="1132840" cy="914054"/>
          </a:xfrm>
        </p:grpSpPr>
        <p:cxnSp>
          <p:nvCxnSpPr>
            <p:cNvPr id="8" name="Curved Connector 7">
              <a:extLst>
                <a:ext uri="{FF2B5EF4-FFF2-40B4-BE49-F238E27FC236}">
                  <a16:creationId xmlns:a16="http://schemas.microsoft.com/office/drawing/2014/main" id="{F800087D-605A-37E2-6102-6E12919E3A65}"/>
                </a:ext>
              </a:extLst>
            </p:cNvPr>
            <p:cNvCxnSpPr>
              <a:cxnSpLocks/>
              <a:stCxn id="4" idx="0"/>
              <a:endCxn id="6" idx="1"/>
            </p:cNvCxnSpPr>
            <p:nvPr/>
          </p:nvCxnSpPr>
          <p:spPr>
            <a:xfrm rot="16200000" flipH="1">
              <a:off x="1704340" y="2319020"/>
              <a:ext cx="274320" cy="1132840"/>
            </a:xfrm>
            <a:prstGeom prst="curvedConnector4">
              <a:avLst>
                <a:gd name="adj1" fmla="val -83333"/>
                <a:gd name="adj2" fmla="val 62108"/>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pic>
          <p:nvPicPr>
            <p:cNvPr id="15" name="Graphic 14" descr="Document with solid fill">
              <a:extLst>
                <a:ext uri="{FF2B5EF4-FFF2-40B4-BE49-F238E27FC236}">
                  <a16:creationId xmlns:a16="http://schemas.microsoft.com/office/drawing/2014/main" id="{482FCC60-44E2-4C86-7F2B-04E1551685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4200" y="2108546"/>
              <a:ext cx="274320" cy="274320"/>
            </a:xfrm>
            <a:prstGeom prst="rect">
              <a:avLst/>
            </a:prstGeom>
          </p:spPr>
        </p:pic>
        <p:pic>
          <p:nvPicPr>
            <p:cNvPr id="41" name="Graphic 40" descr="Document with solid fill">
              <a:extLst>
                <a:ext uri="{FF2B5EF4-FFF2-40B4-BE49-F238E27FC236}">
                  <a16:creationId xmlns:a16="http://schemas.microsoft.com/office/drawing/2014/main" id="{5B97595C-DACE-4C98-610F-D1C3CA971F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06600" y="2260946"/>
              <a:ext cx="274320" cy="274320"/>
            </a:xfrm>
            <a:prstGeom prst="rect">
              <a:avLst/>
            </a:prstGeom>
          </p:spPr>
        </p:pic>
      </p:grpSp>
      <p:grpSp>
        <p:nvGrpSpPr>
          <p:cNvPr id="100" name="Group 99">
            <a:extLst>
              <a:ext uri="{FF2B5EF4-FFF2-40B4-BE49-F238E27FC236}">
                <a16:creationId xmlns:a16="http://schemas.microsoft.com/office/drawing/2014/main" id="{15EF9C08-41C6-A118-5668-9DDFED6C1779}"/>
              </a:ext>
            </a:extLst>
          </p:cNvPr>
          <p:cNvGrpSpPr/>
          <p:nvPr/>
        </p:nvGrpSpPr>
        <p:grpSpPr>
          <a:xfrm>
            <a:off x="7227752" y="2919830"/>
            <a:ext cx="822960" cy="821953"/>
            <a:chOff x="7441112" y="2736941"/>
            <a:chExt cx="822960" cy="821953"/>
          </a:xfrm>
        </p:grpSpPr>
        <p:pic>
          <p:nvPicPr>
            <p:cNvPr id="42" name="Graphic 41" descr="Office worker male with solid fill">
              <a:extLst>
                <a:ext uri="{FF2B5EF4-FFF2-40B4-BE49-F238E27FC236}">
                  <a16:creationId xmlns:a16="http://schemas.microsoft.com/office/drawing/2014/main" id="{DB36B24F-3DEB-3490-9AAA-E7FFB9E428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272" y="2736941"/>
              <a:ext cx="548640" cy="548640"/>
            </a:xfrm>
            <a:prstGeom prst="rect">
              <a:avLst/>
            </a:prstGeom>
          </p:spPr>
        </p:pic>
        <p:sp>
          <p:nvSpPr>
            <p:cNvPr id="43" name="TextBox 42">
              <a:extLst>
                <a:ext uri="{FF2B5EF4-FFF2-40B4-BE49-F238E27FC236}">
                  <a16:creationId xmlns:a16="http://schemas.microsoft.com/office/drawing/2014/main" id="{874A7372-AA6B-0BEE-4C6E-6AD8F5345CC1}"/>
                </a:ext>
              </a:extLst>
            </p:cNvPr>
            <p:cNvSpPr txBox="1"/>
            <p:nvPr/>
          </p:nvSpPr>
          <p:spPr>
            <a:xfrm>
              <a:off x="7441112" y="3220340"/>
              <a:ext cx="822960" cy="338554"/>
            </a:xfrm>
            <a:prstGeom prst="rect">
              <a:avLst/>
            </a:prstGeom>
            <a:noFill/>
          </p:spPr>
          <p:txBody>
            <a:bodyPr wrap="square" lIns="91440" tIns="45720" rIns="91440" bIns="45720" rtlCol="0">
              <a:spAutoFit/>
            </a:bodyPr>
            <a:lstStyle/>
            <a:p>
              <a:pPr algn="ctr">
                <a:spcAft>
                  <a:spcPts val="1200"/>
                </a:spcAft>
              </a:pPr>
              <a:r>
                <a:rPr lang="en-US" sz="800"/>
                <a:t>Sr. Underwriter</a:t>
              </a:r>
            </a:p>
          </p:txBody>
        </p:sp>
      </p:grpSp>
      <p:sp>
        <p:nvSpPr>
          <p:cNvPr id="44" name="TextBox 43">
            <a:extLst>
              <a:ext uri="{FF2B5EF4-FFF2-40B4-BE49-F238E27FC236}">
                <a16:creationId xmlns:a16="http://schemas.microsoft.com/office/drawing/2014/main" id="{EA60C9FF-E69B-7AAB-1180-F56EBB97E5AD}"/>
              </a:ext>
            </a:extLst>
          </p:cNvPr>
          <p:cNvSpPr txBox="1"/>
          <p:nvPr/>
        </p:nvSpPr>
        <p:spPr>
          <a:xfrm>
            <a:off x="6198326" y="3747779"/>
            <a:ext cx="1554480" cy="731520"/>
          </a:xfrm>
          <a:prstGeom prst="rect">
            <a:avLst/>
          </a:prstGeom>
          <a:noFill/>
        </p:spPr>
        <p:txBody>
          <a:bodyPr wrap="square" lIns="91440" rtlCol="0">
            <a:noAutofit/>
          </a:bodyPr>
          <a:lstStyle/>
          <a:p>
            <a:pPr>
              <a:spcAft>
                <a:spcPts val="1200"/>
              </a:spcAft>
            </a:pPr>
            <a:r>
              <a:rPr lang="en-US" sz="900"/>
              <a:t>The underwriter reviews all the documents, including the credit risk assessed in the previous step.</a:t>
            </a:r>
          </a:p>
        </p:txBody>
      </p:sp>
      <p:sp>
        <p:nvSpPr>
          <p:cNvPr id="45" name="Right Arrow 44">
            <a:extLst>
              <a:ext uri="{FF2B5EF4-FFF2-40B4-BE49-F238E27FC236}">
                <a16:creationId xmlns:a16="http://schemas.microsoft.com/office/drawing/2014/main" id="{5667C82C-A117-3075-83CB-15C66F566194}"/>
              </a:ext>
            </a:extLst>
          </p:cNvPr>
          <p:cNvSpPr/>
          <p:nvPr/>
        </p:nvSpPr>
        <p:spPr>
          <a:xfrm>
            <a:off x="6626679" y="3208562"/>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6" name="Group 105">
            <a:extLst>
              <a:ext uri="{FF2B5EF4-FFF2-40B4-BE49-F238E27FC236}">
                <a16:creationId xmlns:a16="http://schemas.microsoft.com/office/drawing/2014/main" id="{201EB0BE-B186-53FF-E2DC-1FAA9B3A589B}"/>
              </a:ext>
            </a:extLst>
          </p:cNvPr>
          <p:cNvGrpSpPr/>
          <p:nvPr/>
        </p:nvGrpSpPr>
        <p:grpSpPr>
          <a:xfrm>
            <a:off x="6198326" y="2291435"/>
            <a:ext cx="1440906" cy="920404"/>
            <a:chOff x="6198326" y="2108546"/>
            <a:chExt cx="1440906" cy="920404"/>
          </a:xfrm>
        </p:grpSpPr>
        <p:cxnSp>
          <p:nvCxnSpPr>
            <p:cNvPr id="46" name="Curved Connector 45">
              <a:extLst>
                <a:ext uri="{FF2B5EF4-FFF2-40B4-BE49-F238E27FC236}">
                  <a16:creationId xmlns:a16="http://schemas.microsoft.com/office/drawing/2014/main" id="{EAAA6717-DEF0-2B0C-B387-FB0C1ACEC2BC}"/>
                </a:ext>
              </a:extLst>
            </p:cNvPr>
            <p:cNvCxnSpPr>
              <a:cxnSpLocks/>
              <a:stCxn id="32" idx="3"/>
              <a:endCxn id="42" idx="0"/>
            </p:cNvCxnSpPr>
            <p:nvPr/>
          </p:nvCxnSpPr>
          <p:spPr>
            <a:xfrm flipV="1">
              <a:off x="6198326" y="2736941"/>
              <a:ext cx="1440906" cy="292009"/>
            </a:xfrm>
            <a:prstGeom prst="curvedConnector4">
              <a:avLst>
                <a:gd name="adj1" fmla="val 40481"/>
                <a:gd name="adj2" fmla="val 178285"/>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pic>
          <p:nvPicPr>
            <p:cNvPr id="50" name="Graphic 49" descr="Hourglass 30% with solid fill">
              <a:extLst>
                <a:ext uri="{FF2B5EF4-FFF2-40B4-BE49-F238E27FC236}">
                  <a16:creationId xmlns:a16="http://schemas.microsoft.com/office/drawing/2014/main" id="{0B939735-6FA8-F375-1216-17427C5C7D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1735" y="2108546"/>
              <a:ext cx="274320" cy="274320"/>
            </a:xfrm>
            <a:prstGeom prst="rect">
              <a:avLst/>
            </a:prstGeom>
          </p:spPr>
        </p:pic>
      </p:grpSp>
      <p:sp>
        <p:nvSpPr>
          <p:cNvPr id="51" name="Rounded Rectangle 50">
            <a:extLst>
              <a:ext uri="{FF2B5EF4-FFF2-40B4-BE49-F238E27FC236}">
                <a16:creationId xmlns:a16="http://schemas.microsoft.com/office/drawing/2014/main" id="{8EACD236-8E75-D294-7BC2-E77B51D45E5B}"/>
              </a:ext>
            </a:extLst>
          </p:cNvPr>
          <p:cNvSpPr/>
          <p:nvPr/>
        </p:nvSpPr>
        <p:spPr>
          <a:xfrm>
            <a:off x="1155700" y="1535438"/>
            <a:ext cx="1626519"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Loan Origination</a:t>
            </a:r>
          </a:p>
        </p:txBody>
      </p:sp>
      <p:sp>
        <p:nvSpPr>
          <p:cNvPr id="52" name="Rounded Rectangle 51">
            <a:extLst>
              <a:ext uri="{FF2B5EF4-FFF2-40B4-BE49-F238E27FC236}">
                <a16:creationId xmlns:a16="http://schemas.microsoft.com/office/drawing/2014/main" id="{74998C99-CE34-6284-EB57-5E638B0D12B4}"/>
              </a:ext>
            </a:extLst>
          </p:cNvPr>
          <p:cNvSpPr/>
          <p:nvPr/>
        </p:nvSpPr>
        <p:spPr>
          <a:xfrm>
            <a:off x="2953349" y="1528627"/>
            <a:ext cx="1645920"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Loan Processing</a:t>
            </a:r>
          </a:p>
        </p:txBody>
      </p:sp>
      <p:sp>
        <p:nvSpPr>
          <p:cNvPr id="53" name="Rounded Rectangle 52">
            <a:extLst>
              <a:ext uri="{FF2B5EF4-FFF2-40B4-BE49-F238E27FC236}">
                <a16:creationId xmlns:a16="http://schemas.microsoft.com/office/drawing/2014/main" id="{7772239B-7F5F-C40F-34B9-7B1CBBDF150D}"/>
              </a:ext>
            </a:extLst>
          </p:cNvPr>
          <p:cNvSpPr/>
          <p:nvPr/>
        </p:nvSpPr>
        <p:spPr>
          <a:xfrm>
            <a:off x="4769807" y="1537271"/>
            <a:ext cx="2314780"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Underwriting</a:t>
            </a:r>
          </a:p>
        </p:txBody>
      </p:sp>
      <p:sp>
        <p:nvSpPr>
          <p:cNvPr id="54" name="Rounded Rectangle 53">
            <a:extLst>
              <a:ext uri="{FF2B5EF4-FFF2-40B4-BE49-F238E27FC236}">
                <a16:creationId xmlns:a16="http://schemas.microsoft.com/office/drawing/2014/main" id="{387C7B85-9485-D95C-ECB6-BCA006B54D57}"/>
              </a:ext>
            </a:extLst>
          </p:cNvPr>
          <p:cNvSpPr/>
          <p:nvPr/>
        </p:nvSpPr>
        <p:spPr>
          <a:xfrm>
            <a:off x="7255125" y="1537271"/>
            <a:ext cx="2314780"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Decisioning</a:t>
            </a:r>
          </a:p>
        </p:txBody>
      </p:sp>
      <p:grpSp>
        <p:nvGrpSpPr>
          <p:cNvPr id="101" name="Group 100">
            <a:extLst>
              <a:ext uri="{FF2B5EF4-FFF2-40B4-BE49-F238E27FC236}">
                <a16:creationId xmlns:a16="http://schemas.microsoft.com/office/drawing/2014/main" id="{D064FE07-C462-B5BC-5AFF-C9DB264EDD93}"/>
              </a:ext>
            </a:extLst>
          </p:cNvPr>
          <p:cNvGrpSpPr/>
          <p:nvPr/>
        </p:nvGrpSpPr>
        <p:grpSpPr>
          <a:xfrm>
            <a:off x="9010107" y="2635081"/>
            <a:ext cx="822960" cy="589001"/>
            <a:chOff x="9223467" y="2452192"/>
            <a:chExt cx="822960" cy="589001"/>
          </a:xfrm>
        </p:grpSpPr>
        <p:pic>
          <p:nvPicPr>
            <p:cNvPr id="58" name="Graphic 57" descr="Thumbs up sign with solid fill">
              <a:extLst>
                <a:ext uri="{FF2B5EF4-FFF2-40B4-BE49-F238E27FC236}">
                  <a16:creationId xmlns:a16="http://schemas.microsoft.com/office/drawing/2014/main" id="{7897FC3D-1F6B-3305-96F7-011420D3C30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52067" y="2452192"/>
              <a:ext cx="365760" cy="365760"/>
            </a:xfrm>
            <a:prstGeom prst="rect">
              <a:avLst/>
            </a:prstGeom>
          </p:spPr>
        </p:pic>
        <p:sp>
          <p:nvSpPr>
            <p:cNvPr id="63" name="TextBox 62">
              <a:extLst>
                <a:ext uri="{FF2B5EF4-FFF2-40B4-BE49-F238E27FC236}">
                  <a16:creationId xmlns:a16="http://schemas.microsoft.com/office/drawing/2014/main" id="{423EE758-B55E-CA40-BC9C-78C07D6F6AB5}"/>
                </a:ext>
              </a:extLst>
            </p:cNvPr>
            <p:cNvSpPr txBox="1"/>
            <p:nvPr/>
          </p:nvSpPr>
          <p:spPr>
            <a:xfrm>
              <a:off x="9223467" y="2825749"/>
              <a:ext cx="822960" cy="215444"/>
            </a:xfrm>
            <a:prstGeom prst="rect">
              <a:avLst/>
            </a:prstGeom>
            <a:noFill/>
          </p:spPr>
          <p:txBody>
            <a:bodyPr wrap="square" lIns="91440" tIns="45720" rIns="91440" bIns="45720" rtlCol="0">
              <a:spAutoFit/>
            </a:bodyPr>
            <a:lstStyle/>
            <a:p>
              <a:pPr algn="ctr">
                <a:spcAft>
                  <a:spcPts val="1200"/>
                </a:spcAft>
              </a:pPr>
              <a:r>
                <a:rPr lang="en-US" sz="800"/>
                <a:t>Approval</a:t>
              </a:r>
            </a:p>
          </p:txBody>
        </p:sp>
      </p:grpSp>
      <p:grpSp>
        <p:nvGrpSpPr>
          <p:cNvPr id="102" name="Group 101">
            <a:extLst>
              <a:ext uri="{FF2B5EF4-FFF2-40B4-BE49-F238E27FC236}">
                <a16:creationId xmlns:a16="http://schemas.microsoft.com/office/drawing/2014/main" id="{652097A0-C6F2-A608-546F-CD340F61D423}"/>
              </a:ext>
            </a:extLst>
          </p:cNvPr>
          <p:cNvGrpSpPr/>
          <p:nvPr/>
        </p:nvGrpSpPr>
        <p:grpSpPr>
          <a:xfrm>
            <a:off x="9010107" y="3611889"/>
            <a:ext cx="822960" cy="544819"/>
            <a:chOff x="9223467" y="3429000"/>
            <a:chExt cx="822960" cy="544819"/>
          </a:xfrm>
        </p:grpSpPr>
        <p:sp>
          <p:nvSpPr>
            <p:cNvPr id="67" name="TextBox 66">
              <a:extLst>
                <a:ext uri="{FF2B5EF4-FFF2-40B4-BE49-F238E27FC236}">
                  <a16:creationId xmlns:a16="http://schemas.microsoft.com/office/drawing/2014/main" id="{047A3051-2EC0-3A58-A667-79D181F4AFB3}"/>
                </a:ext>
              </a:extLst>
            </p:cNvPr>
            <p:cNvSpPr txBox="1"/>
            <p:nvPr/>
          </p:nvSpPr>
          <p:spPr>
            <a:xfrm>
              <a:off x="9223467" y="3758375"/>
              <a:ext cx="822960" cy="215444"/>
            </a:xfrm>
            <a:prstGeom prst="rect">
              <a:avLst/>
            </a:prstGeom>
            <a:noFill/>
          </p:spPr>
          <p:txBody>
            <a:bodyPr wrap="square" lIns="91440" tIns="45720" rIns="91440" bIns="45720" rtlCol="0">
              <a:spAutoFit/>
            </a:bodyPr>
            <a:lstStyle/>
            <a:p>
              <a:pPr algn="ctr">
                <a:spcAft>
                  <a:spcPts val="1200"/>
                </a:spcAft>
              </a:pPr>
              <a:r>
                <a:rPr lang="en-US" sz="800"/>
                <a:t>Disapproval</a:t>
              </a:r>
            </a:p>
          </p:txBody>
        </p:sp>
        <p:pic>
          <p:nvPicPr>
            <p:cNvPr id="69" name="Graphic 68" descr="Thumbs Down with solid fill">
              <a:extLst>
                <a:ext uri="{FF2B5EF4-FFF2-40B4-BE49-F238E27FC236}">
                  <a16:creationId xmlns:a16="http://schemas.microsoft.com/office/drawing/2014/main" id="{6E7854A2-352B-4828-D7C1-7C8E3B0C4A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55333" y="3429000"/>
              <a:ext cx="365760" cy="365760"/>
            </a:xfrm>
            <a:prstGeom prst="rect">
              <a:avLst/>
            </a:prstGeom>
          </p:spPr>
        </p:pic>
      </p:grpSp>
      <p:sp>
        <p:nvSpPr>
          <p:cNvPr id="75" name="Rounded Rectangle 74">
            <a:extLst>
              <a:ext uri="{FF2B5EF4-FFF2-40B4-BE49-F238E27FC236}">
                <a16:creationId xmlns:a16="http://schemas.microsoft.com/office/drawing/2014/main" id="{9586D4E0-5443-845A-1CD1-A76FB2A1C698}"/>
              </a:ext>
            </a:extLst>
          </p:cNvPr>
          <p:cNvSpPr/>
          <p:nvPr/>
        </p:nvSpPr>
        <p:spPr>
          <a:xfrm>
            <a:off x="9738726" y="1535438"/>
            <a:ext cx="2194560"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Closing, Disbursement, Servicing</a:t>
            </a:r>
          </a:p>
        </p:txBody>
      </p:sp>
      <p:sp>
        <p:nvSpPr>
          <p:cNvPr id="76" name="Right Arrow 75">
            <a:extLst>
              <a:ext uri="{FF2B5EF4-FFF2-40B4-BE49-F238E27FC236}">
                <a16:creationId xmlns:a16="http://schemas.microsoft.com/office/drawing/2014/main" id="{2CC04775-65F5-D032-C676-1316F2BFBF6D}"/>
              </a:ext>
            </a:extLst>
          </p:cNvPr>
          <p:cNvSpPr/>
          <p:nvPr/>
        </p:nvSpPr>
        <p:spPr>
          <a:xfrm>
            <a:off x="10213975" y="2931169"/>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80" name="Graphic 79" descr="Handshake with solid fill">
            <a:extLst>
              <a:ext uri="{FF2B5EF4-FFF2-40B4-BE49-F238E27FC236}">
                <a16:creationId xmlns:a16="http://schemas.microsoft.com/office/drawing/2014/main" id="{9AEF76EC-DB32-8021-FB18-1E696AC96E1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9203" y="2637448"/>
            <a:ext cx="457200" cy="457200"/>
          </a:xfrm>
          <a:prstGeom prst="rect">
            <a:avLst/>
          </a:prstGeom>
        </p:spPr>
      </p:pic>
      <p:sp>
        <p:nvSpPr>
          <p:cNvPr id="81" name="Oval 80">
            <a:extLst>
              <a:ext uri="{FF2B5EF4-FFF2-40B4-BE49-F238E27FC236}">
                <a16:creationId xmlns:a16="http://schemas.microsoft.com/office/drawing/2014/main" id="{C3BEF631-3577-B78E-CC4E-C6FCEE5430BA}"/>
              </a:ext>
            </a:extLst>
          </p:cNvPr>
          <p:cNvSpPr>
            <a:spLocks noChangeAspect="1"/>
          </p:cNvSpPr>
          <p:nvPr/>
        </p:nvSpPr>
        <p:spPr>
          <a:xfrm flipH="1">
            <a:off x="1875427" y="3548042"/>
            <a:ext cx="45720" cy="45720"/>
          </a:xfrm>
          <a:prstGeom prst="ellipse">
            <a:avLst/>
          </a:prstGeom>
          <a:noFill/>
          <a:ln>
            <a:solidFill>
              <a:srgbClr val="FF0000"/>
            </a:solidFill>
          </a:ln>
          <a:effectLst>
            <a:glow rad="1397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5222F4-A84E-828B-6835-7DE57DB9BA78}"/>
              </a:ext>
            </a:extLst>
          </p:cNvPr>
          <p:cNvSpPr>
            <a:spLocks noChangeAspect="1"/>
          </p:cNvSpPr>
          <p:nvPr/>
        </p:nvSpPr>
        <p:spPr>
          <a:xfrm flipH="1">
            <a:off x="3308349" y="3550936"/>
            <a:ext cx="45720" cy="45720"/>
          </a:xfrm>
          <a:prstGeom prst="ellipse">
            <a:avLst/>
          </a:prstGeom>
          <a:noFill/>
          <a:ln>
            <a:solidFill>
              <a:srgbClr val="FF0000"/>
            </a:solidFill>
          </a:ln>
          <a:effectLst>
            <a:glow rad="1397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F214976-B0B8-3ED3-0DCA-4129905425FC}"/>
              </a:ext>
            </a:extLst>
          </p:cNvPr>
          <p:cNvSpPr>
            <a:spLocks noChangeAspect="1"/>
          </p:cNvSpPr>
          <p:nvPr/>
        </p:nvSpPr>
        <p:spPr>
          <a:xfrm flipH="1">
            <a:off x="4949915" y="3548042"/>
            <a:ext cx="45720" cy="45720"/>
          </a:xfrm>
          <a:prstGeom prst="ellipse">
            <a:avLst/>
          </a:prstGeom>
          <a:noFill/>
          <a:ln>
            <a:solidFill>
              <a:srgbClr val="FF0000"/>
            </a:solidFill>
          </a:ln>
          <a:effectLst>
            <a:glow rad="1397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8701EBF-DE68-C937-5499-1E3B1D440096}"/>
              </a:ext>
            </a:extLst>
          </p:cNvPr>
          <p:cNvSpPr>
            <a:spLocks noChangeAspect="1"/>
          </p:cNvSpPr>
          <p:nvPr/>
        </p:nvSpPr>
        <p:spPr>
          <a:xfrm flipH="1">
            <a:off x="6687639" y="3556957"/>
            <a:ext cx="45720" cy="45720"/>
          </a:xfrm>
          <a:prstGeom prst="ellipse">
            <a:avLst/>
          </a:prstGeom>
          <a:noFill/>
          <a:ln>
            <a:solidFill>
              <a:srgbClr val="FF0000"/>
            </a:solidFill>
          </a:ln>
          <a:effectLst>
            <a:glow rad="1397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8EEF799-5C07-0F3D-042D-35DCD3B4DDD1}"/>
              </a:ext>
            </a:extLst>
          </p:cNvPr>
          <p:cNvSpPr>
            <a:spLocks noChangeAspect="1"/>
          </p:cNvSpPr>
          <p:nvPr/>
        </p:nvSpPr>
        <p:spPr>
          <a:xfrm flipH="1">
            <a:off x="8402917" y="3313530"/>
            <a:ext cx="45720" cy="45720"/>
          </a:xfrm>
          <a:prstGeom prst="ellipse">
            <a:avLst/>
          </a:prstGeom>
          <a:noFill/>
          <a:ln>
            <a:solidFill>
              <a:srgbClr val="FF0000"/>
            </a:solidFill>
          </a:ln>
          <a:effectLst>
            <a:glow rad="1397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A5EDF62-5F38-60D4-CE05-B7F2F6512F93}"/>
              </a:ext>
            </a:extLst>
          </p:cNvPr>
          <p:cNvCxnSpPr>
            <a:cxnSpLocks/>
          </p:cNvCxnSpPr>
          <p:nvPr/>
        </p:nvCxnSpPr>
        <p:spPr>
          <a:xfrm flipV="1">
            <a:off x="4426474" y="4390364"/>
            <a:ext cx="1645920"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9CA48B24-4B0C-E3F4-5F19-692BFF33277D}"/>
              </a:ext>
            </a:extLst>
          </p:cNvPr>
          <p:cNvCxnSpPr/>
          <p:nvPr/>
        </p:nvCxnSpPr>
        <p:spPr>
          <a:xfrm>
            <a:off x="4426475" y="3755638"/>
            <a:ext cx="1645920"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A3B8B06-CFC4-69D1-C1A6-3EB791F6DF09}"/>
              </a:ext>
            </a:extLst>
          </p:cNvPr>
          <p:cNvCxnSpPr>
            <a:cxnSpLocks/>
          </p:cNvCxnSpPr>
          <p:nvPr/>
        </p:nvCxnSpPr>
        <p:spPr>
          <a:xfrm flipV="1">
            <a:off x="6066985" y="3748557"/>
            <a:ext cx="0" cy="649224"/>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3615135F-3DC2-F052-F653-B2326C3E6680}"/>
              </a:ext>
            </a:extLst>
          </p:cNvPr>
          <p:cNvCxnSpPr>
            <a:cxnSpLocks/>
          </p:cNvCxnSpPr>
          <p:nvPr/>
        </p:nvCxnSpPr>
        <p:spPr>
          <a:xfrm flipV="1">
            <a:off x="4432300" y="3748557"/>
            <a:ext cx="0" cy="649224"/>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3499C987-1D7C-2C45-F9C7-2027F2C02FBE}"/>
              </a:ext>
            </a:extLst>
          </p:cNvPr>
          <p:cNvGrpSpPr/>
          <p:nvPr/>
        </p:nvGrpSpPr>
        <p:grpSpPr>
          <a:xfrm>
            <a:off x="7913552" y="2288842"/>
            <a:ext cx="1328421" cy="1505927"/>
            <a:chOff x="7913552" y="2105953"/>
            <a:chExt cx="1328421" cy="1505927"/>
          </a:xfrm>
        </p:grpSpPr>
        <p:pic>
          <p:nvPicPr>
            <p:cNvPr id="85" name="Graphic 84" descr="Hourglass 30% with solid fill">
              <a:extLst>
                <a:ext uri="{FF2B5EF4-FFF2-40B4-BE49-F238E27FC236}">
                  <a16:creationId xmlns:a16="http://schemas.microsoft.com/office/drawing/2014/main" id="{48F64D18-5F31-232B-0B42-B1CFB8E8F9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0567" y="2105953"/>
              <a:ext cx="274320" cy="274320"/>
            </a:xfrm>
            <a:prstGeom prst="rect">
              <a:avLst/>
            </a:prstGeom>
          </p:spPr>
        </p:pic>
        <p:cxnSp>
          <p:nvCxnSpPr>
            <p:cNvPr id="110" name="Elbow Connector 109">
              <a:extLst>
                <a:ext uri="{FF2B5EF4-FFF2-40B4-BE49-F238E27FC236}">
                  <a16:creationId xmlns:a16="http://schemas.microsoft.com/office/drawing/2014/main" id="{E29501BB-CD7C-883C-1C68-4FAA12B2D3D7}"/>
                </a:ext>
              </a:extLst>
            </p:cNvPr>
            <p:cNvCxnSpPr>
              <a:cxnSpLocks/>
              <a:stCxn id="42" idx="3"/>
              <a:endCxn id="58" idx="1"/>
            </p:cNvCxnSpPr>
            <p:nvPr/>
          </p:nvCxnSpPr>
          <p:spPr>
            <a:xfrm flipV="1">
              <a:off x="7913552" y="2635072"/>
              <a:ext cx="1325155" cy="376189"/>
            </a:xfrm>
            <a:prstGeom prst="bentConnector3">
              <a:avLst>
                <a:gd name="adj1" fmla="val 5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Elbow Connector 111">
              <a:extLst>
                <a:ext uri="{FF2B5EF4-FFF2-40B4-BE49-F238E27FC236}">
                  <a16:creationId xmlns:a16="http://schemas.microsoft.com/office/drawing/2014/main" id="{FC0F2E9D-77FA-352B-9732-6188C372A08B}"/>
                </a:ext>
              </a:extLst>
            </p:cNvPr>
            <p:cNvCxnSpPr>
              <a:cxnSpLocks/>
              <a:stCxn id="42" idx="3"/>
              <a:endCxn id="69" idx="1"/>
            </p:cNvCxnSpPr>
            <p:nvPr/>
          </p:nvCxnSpPr>
          <p:spPr>
            <a:xfrm>
              <a:off x="7913552" y="3011261"/>
              <a:ext cx="1328421" cy="600619"/>
            </a:xfrm>
            <a:prstGeom prst="bentConnector3">
              <a:avLst>
                <a:gd name="adj1" fmla="val 5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sp>
        <p:nvSpPr>
          <p:cNvPr id="122" name="Round Diagonal Corner Rectangle 121">
            <a:extLst>
              <a:ext uri="{FF2B5EF4-FFF2-40B4-BE49-F238E27FC236}">
                <a16:creationId xmlns:a16="http://schemas.microsoft.com/office/drawing/2014/main" id="{D44E7282-8E70-B817-0773-2ABCC1E7F00C}"/>
              </a:ext>
            </a:extLst>
          </p:cNvPr>
          <p:cNvSpPr/>
          <p:nvPr/>
        </p:nvSpPr>
        <p:spPr>
          <a:xfrm>
            <a:off x="2428240" y="5181256"/>
            <a:ext cx="3200400" cy="1371600"/>
          </a:xfrm>
          <a:prstGeom prst="round2DiagRect">
            <a:avLst/>
          </a:prstGeom>
          <a:solidFill>
            <a:schemeClr val="accent3">
              <a:lumMod val="50000"/>
            </a:schemeClr>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a:t>Average end-to-end lending decisions can take 1-2 weeks (excluding the closing and disbursement). The red dots highlight the areas with higher manual touchpoints that likely cause friction in customer experience.</a:t>
            </a:r>
          </a:p>
        </p:txBody>
      </p:sp>
      <p:sp>
        <p:nvSpPr>
          <p:cNvPr id="123" name="Round Diagonal Corner Rectangle 122">
            <a:extLst>
              <a:ext uri="{FF2B5EF4-FFF2-40B4-BE49-F238E27FC236}">
                <a16:creationId xmlns:a16="http://schemas.microsoft.com/office/drawing/2014/main" id="{BCF8A2B7-E9D9-00E4-7A99-9D59F9B1A4B2}"/>
              </a:ext>
            </a:extLst>
          </p:cNvPr>
          <p:cNvSpPr/>
          <p:nvPr/>
        </p:nvSpPr>
        <p:spPr>
          <a:xfrm>
            <a:off x="6582865" y="5181256"/>
            <a:ext cx="3200400" cy="1371600"/>
          </a:xfrm>
          <a:prstGeom prst="round2DiagRect">
            <a:avLst/>
          </a:prstGeom>
          <a:solidFill>
            <a:schemeClr val="accent3">
              <a:lumMod val="50000"/>
            </a:schemeClr>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a:t>Higher loan application volume can further exacerbate the problem. The current engagement scope only focusses on the part of the underwriting process that assesses credit risk (highlighted in dotted RED line)</a:t>
            </a:r>
          </a:p>
        </p:txBody>
      </p:sp>
      <p:grpSp>
        <p:nvGrpSpPr>
          <p:cNvPr id="24" name="Group 23">
            <a:extLst>
              <a:ext uri="{FF2B5EF4-FFF2-40B4-BE49-F238E27FC236}">
                <a16:creationId xmlns:a16="http://schemas.microsoft.com/office/drawing/2014/main" id="{6729BDE9-4A91-5513-590F-255F501CA9FD}"/>
              </a:ext>
            </a:extLst>
          </p:cNvPr>
          <p:cNvGrpSpPr/>
          <p:nvPr/>
        </p:nvGrpSpPr>
        <p:grpSpPr>
          <a:xfrm>
            <a:off x="8133804" y="4287719"/>
            <a:ext cx="3889362" cy="466155"/>
            <a:chOff x="8133804" y="4287719"/>
            <a:chExt cx="3889362" cy="466155"/>
          </a:xfrm>
        </p:grpSpPr>
        <p:sp>
          <p:nvSpPr>
            <p:cNvPr id="25" name="TextBox 24">
              <a:extLst>
                <a:ext uri="{FF2B5EF4-FFF2-40B4-BE49-F238E27FC236}">
                  <a16:creationId xmlns:a16="http://schemas.microsoft.com/office/drawing/2014/main" id="{EBAB225C-B1CE-2C46-65C6-5A23279676E2}"/>
                </a:ext>
              </a:extLst>
            </p:cNvPr>
            <p:cNvSpPr txBox="1"/>
            <p:nvPr/>
          </p:nvSpPr>
          <p:spPr>
            <a:xfrm>
              <a:off x="8133804" y="4287719"/>
              <a:ext cx="3752201" cy="274320"/>
            </a:xfrm>
            <a:prstGeom prst="rect">
              <a:avLst/>
            </a:prstGeom>
            <a:noFill/>
          </p:spPr>
          <p:txBody>
            <a:bodyPr wrap="square" rtlCol="0" anchor="ctr">
              <a:noAutofit/>
            </a:bodyPr>
            <a:lstStyle/>
            <a:p>
              <a:pPr algn="r">
                <a:spcBef>
                  <a:spcPct val="0"/>
                </a:spcBef>
              </a:pPr>
              <a:r>
                <a:rPr lang="en-US" sz="900" i="1">
                  <a:ea typeface="Poppins Bold"/>
                  <a:cs typeface="Poppins Bold"/>
                  <a:sym typeface="Poppins Bold"/>
                </a:rPr>
                <a:t>Friction points in the customer experience.</a:t>
              </a:r>
            </a:p>
          </p:txBody>
        </p:sp>
        <p:sp>
          <p:nvSpPr>
            <p:cNvPr id="26" name="TextBox 25">
              <a:extLst>
                <a:ext uri="{FF2B5EF4-FFF2-40B4-BE49-F238E27FC236}">
                  <a16:creationId xmlns:a16="http://schemas.microsoft.com/office/drawing/2014/main" id="{FB2E655D-F44A-2D03-8F81-40045355EC23}"/>
                </a:ext>
              </a:extLst>
            </p:cNvPr>
            <p:cNvSpPr txBox="1"/>
            <p:nvPr/>
          </p:nvSpPr>
          <p:spPr>
            <a:xfrm>
              <a:off x="8133806" y="4479554"/>
              <a:ext cx="3752200" cy="274320"/>
            </a:xfrm>
            <a:prstGeom prst="rect">
              <a:avLst/>
            </a:prstGeom>
            <a:noFill/>
          </p:spPr>
          <p:txBody>
            <a:bodyPr wrap="square" rtlCol="0" anchor="ctr">
              <a:noAutofit/>
            </a:bodyPr>
            <a:lstStyle/>
            <a:p>
              <a:pPr algn="r">
                <a:spcBef>
                  <a:spcPct val="0"/>
                </a:spcBef>
              </a:pPr>
              <a:r>
                <a:rPr lang="en-US" sz="900" i="1">
                  <a:ea typeface="Poppins Bold"/>
                  <a:cs typeface="Poppins Bold"/>
                  <a:sym typeface="Poppins Bold"/>
                </a:rPr>
                <a:t>Part of the workflow that’s in scope in the current phase of engagement.</a:t>
              </a:r>
            </a:p>
          </p:txBody>
        </p:sp>
        <p:sp>
          <p:nvSpPr>
            <p:cNvPr id="27" name="Oval 26">
              <a:extLst>
                <a:ext uri="{FF2B5EF4-FFF2-40B4-BE49-F238E27FC236}">
                  <a16:creationId xmlns:a16="http://schemas.microsoft.com/office/drawing/2014/main" id="{E67683F6-EA14-E76E-8AE6-6C70A428001D}"/>
                </a:ext>
              </a:extLst>
            </p:cNvPr>
            <p:cNvSpPr>
              <a:spLocks noChangeAspect="1"/>
            </p:cNvSpPr>
            <p:nvPr/>
          </p:nvSpPr>
          <p:spPr>
            <a:xfrm flipH="1">
              <a:off x="11918837" y="4405820"/>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704B33-06C9-1295-654A-32582939B306}"/>
                </a:ext>
              </a:extLst>
            </p:cNvPr>
            <p:cNvSpPr>
              <a:spLocks noChangeAspect="1"/>
            </p:cNvSpPr>
            <p:nvPr/>
          </p:nvSpPr>
          <p:spPr>
            <a:xfrm>
              <a:off x="11886006" y="4548134"/>
              <a:ext cx="137160" cy="13716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54556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E30B-6B91-D8B3-3041-0DE7F5568F20}"/>
              </a:ext>
            </a:extLst>
          </p:cNvPr>
          <p:cNvSpPr>
            <a:spLocks noGrp="1"/>
          </p:cNvSpPr>
          <p:nvPr>
            <p:ph type="title"/>
          </p:nvPr>
        </p:nvSpPr>
        <p:spPr/>
        <p:txBody>
          <a:bodyPr/>
          <a:lstStyle/>
          <a:p>
            <a:r>
              <a:rPr lang="en-US"/>
              <a:t>Solution: AI - Based Credit Risk Assessment</a:t>
            </a:r>
          </a:p>
        </p:txBody>
      </p:sp>
      <p:sp>
        <p:nvSpPr>
          <p:cNvPr id="3" name="Right Arrow 2">
            <a:extLst>
              <a:ext uri="{FF2B5EF4-FFF2-40B4-BE49-F238E27FC236}">
                <a16:creationId xmlns:a16="http://schemas.microsoft.com/office/drawing/2014/main" id="{BDECC0CC-1694-4C96-CB27-82C67F811879}"/>
              </a:ext>
            </a:extLst>
          </p:cNvPr>
          <p:cNvSpPr/>
          <p:nvPr/>
        </p:nvSpPr>
        <p:spPr>
          <a:xfrm>
            <a:off x="1861820" y="325774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D2DB898-B091-630A-CD2A-7B0E20DE3B67}"/>
              </a:ext>
            </a:extLst>
          </p:cNvPr>
          <p:cNvSpPr txBox="1"/>
          <p:nvPr/>
        </p:nvSpPr>
        <p:spPr>
          <a:xfrm>
            <a:off x="1313180" y="3800033"/>
            <a:ext cx="1371600" cy="731520"/>
          </a:xfrm>
          <a:prstGeom prst="rect">
            <a:avLst/>
          </a:prstGeom>
          <a:noFill/>
        </p:spPr>
        <p:txBody>
          <a:bodyPr wrap="square" lIns="91440" rtlCol="0">
            <a:noAutofit/>
          </a:bodyPr>
          <a:lstStyle/>
          <a:p>
            <a:pPr>
              <a:spcAft>
                <a:spcPts val="1200"/>
              </a:spcAft>
            </a:pPr>
            <a:r>
              <a:rPr lang="en-US" sz="900"/>
              <a:t>Customers apply for a loan through in-person visits, phone, or email.</a:t>
            </a:r>
          </a:p>
        </p:txBody>
      </p:sp>
      <p:sp>
        <p:nvSpPr>
          <p:cNvPr id="5" name="Right Arrow 4">
            <a:extLst>
              <a:ext uri="{FF2B5EF4-FFF2-40B4-BE49-F238E27FC236}">
                <a16:creationId xmlns:a16="http://schemas.microsoft.com/office/drawing/2014/main" id="{75E640E9-408F-8249-056F-EF70D9F14348}"/>
              </a:ext>
            </a:extLst>
          </p:cNvPr>
          <p:cNvSpPr/>
          <p:nvPr/>
        </p:nvSpPr>
        <p:spPr>
          <a:xfrm>
            <a:off x="3268980" y="326409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DBD82876-E18F-563C-E4B1-3DFF8D0BCCFF}"/>
              </a:ext>
            </a:extLst>
          </p:cNvPr>
          <p:cNvSpPr txBox="1"/>
          <p:nvPr/>
        </p:nvSpPr>
        <p:spPr>
          <a:xfrm>
            <a:off x="2857500" y="3800033"/>
            <a:ext cx="1371600" cy="731520"/>
          </a:xfrm>
          <a:prstGeom prst="rect">
            <a:avLst/>
          </a:prstGeom>
          <a:noFill/>
        </p:spPr>
        <p:txBody>
          <a:bodyPr wrap="square" lIns="91440" rtlCol="0">
            <a:noAutofit/>
          </a:bodyPr>
          <a:lstStyle/>
          <a:p>
            <a:pPr>
              <a:spcAft>
                <a:spcPts val="1200"/>
              </a:spcAft>
            </a:pPr>
            <a:r>
              <a:rPr lang="en-US" sz="900"/>
              <a:t>The loan officer ensures the completeness of the application.</a:t>
            </a:r>
          </a:p>
        </p:txBody>
      </p:sp>
      <p:grpSp>
        <p:nvGrpSpPr>
          <p:cNvPr id="7" name="Group 6">
            <a:extLst>
              <a:ext uri="{FF2B5EF4-FFF2-40B4-BE49-F238E27FC236}">
                <a16:creationId xmlns:a16="http://schemas.microsoft.com/office/drawing/2014/main" id="{EA67EAF2-2CED-DBF1-6BF0-9EC008A388A8}"/>
              </a:ext>
            </a:extLst>
          </p:cNvPr>
          <p:cNvGrpSpPr/>
          <p:nvPr/>
        </p:nvGrpSpPr>
        <p:grpSpPr>
          <a:xfrm>
            <a:off x="2702560" y="2343689"/>
            <a:ext cx="1407160" cy="646084"/>
            <a:chOff x="2895600" y="2108546"/>
            <a:chExt cx="1407160" cy="646084"/>
          </a:xfrm>
        </p:grpSpPr>
        <p:pic>
          <p:nvPicPr>
            <p:cNvPr id="8" name="Graphic 7" descr="Hourglass 30% with solid fill">
              <a:extLst>
                <a:ext uri="{FF2B5EF4-FFF2-40B4-BE49-F238E27FC236}">
                  <a16:creationId xmlns:a16="http://schemas.microsoft.com/office/drawing/2014/main" id="{FDD43019-00CC-A084-5C31-C1FB55788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0749" y="2108546"/>
              <a:ext cx="274320" cy="274320"/>
            </a:xfrm>
            <a:prstGeom prst="rect">
              <a:avLst/>
            </a:prstGeom>
          </p:spPr>
        </p:pic>
        <p:cxnSp>
          <p:nvCxnSpPr>
            <p:cNvPr id="9" name="Curved Connector 8">
              <a:extLst>
                <a:ext uri="{FF2B5EF4-FFF2-40B4-BE49-F238E27FC236}">
                  <a16:creationId xmlns:a16="http://schemas.microsoft.com/office/drawing/2014/main" id="{18F8FB2F-5652-4A5A-07E6-9243BDA66343}"/>
                </a:ext>
              </a:extLst>
            </p:cNvPr>
            <p:cNvCxnSpPr>
              <a:cxnSpLocks/>
              <a:stCxn id="14" idx="0"/>
              <a:endCxn id="17" idx="0"/>
            </p:cNvCxnSpPr>
            <p:nvPr/>
          </p:nvCxnSpPr>
          <p:spPr>
            <a:xfrm rot="16200000" flipH="1">
              <a:off x="3596005" y="2047875"/>
              <a:ext cx="6350" cy="1407160"/>
            </a:xfrm>
            <a:prstGeom prst="curvedConnector3">
              <a:avLst>
                <a:gd name="adj1" fmla="val -360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31975B1D-8A03-42E1-98C0-A9F3FCED64B1}"/>
              </a:ext>
            </a:extLst>
          </p:cNvPr>
          <p:cNvGrpSpPr/>
          <p:nvPr/>
        </p:nvGrpSpPr>
        <p:grpSpPr>
          <a:xfrm>
            <a:off x="929640" y="2983423"/>
            <a:ext cx="731520" cy="682625"/>
            <a:chOff x="1122680" y="2748280"/>
            <a:chExt cx="731520" cy="682625"/>
          </a:xfrm>
        </p:grpSpPr>
        <p:pic>
          <p:nvPicPr>
            <p:cNvPr id="11" name="Graphic 10" descr="Female Profile with solid fill">
              <a:extLst>
                <a:ext uri="{FF2B5EF4-FFF2-40B4-BE49-F238E27FC236}">
                  <a16:creationId xmlns:a16="http://schemas.microsoft.com/office/drawing/2014/main" id="{78E023DD-79C5-28BC-7E84-E7E4B0DE52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4120" y="2748280"/>
              <a:ext cx="548640" cy="548640"/>
            </a:xfrm>
            <a:prstGeom prst="rect">
              <a:avLst/>
            </a:prstGeom>
          </p:spPr>
        </p:pic>
        <p:sp>
          <p:nvSpPr>
            <p:cNvPr id="12" name="TextBox 11">
              <a:extLst>
                <a:ext uri="{FF2B5EF4-FFF2-40B4-BE49-F238E27FC236}">
                  <a16:creationId xmlns:a16="http://schemas.microsoft.com/office/drawing/2014/main" id="{5BF49243-8DEA-3C68-4EFA-64A19937A2C4}"/>
                </a:ext>
              </a:extLst>
            </p:cNvPr>
            <p:cNvSpPr txBox="1"/>
            <p:nvPr/>
          </p:nvSpPr>
          <p:spPr>
            <a:xfrm>
              <a:off x="1122680" y="3215461"/>
              <a:ext cx="731520" cy="215444"/>
            </a:xfrm>
            <a:prstGeom prst="rect">
              <a:avLst/>
            </a:prstGeom>
            <a:noFill/>
          </p:spPr>
          <p:txBody>
            <a:bodyPr wrap="square" lIns="91440" tIns="45720" rIns="91440" bIns="45720" rtlCol="0">
              <a:spAutoFit/>
            </a:bodyPr>
            <a:lstStyle/>
            <a:p>
              <a:pPr algn="ctr">
                <a:spcAft>
                  <a:spcPts val="1200"/>
                </a:spcAft>
              </a:pPr>
              <a:r>
                <a:rPr lang="en-US" sz="800"/>
                <a:t>Customer</a:t>
              </a:r>
            </a:p>
          </p:txBody>
        </p:sp>
      </p:grpSp>
      <p:grpSp>
        <p:nvGrpSpPr>
          <p:cNvPr id="13" name="Group 12">
            <a:extLst>
              <a:ext uri="{FF2B5EF4-FFF2-40B4-BE49-F238E27FC236}">
                <a16:creationId xmlns:a16="http://schemas.microsoft.com/office/drawing/2014/main" id="{D394FCE4-DF26-C237-478F-8A70BC5E8819}"/>
              </a:ext>
            </a:extLst>
          </p:cNvPr>
          <p:cNvGrpSpPr/>
          <p:nvPr/>
        </p:nvGrpSpPr>
        <p:grpSpPr>
          <a:xfrm>
            <a:off x="2326017" y="2983423"/>
            <a:ext cx="731520" cy="687118"/>
            <a:chOff x="2519057" y="2748280"/>
            <a:chExt cx="731520" cy="687118"/>
          </a:xfrm>
        </p:grpSpPr>
        <p:pic>
          <p:nvPicPr>
            <p:cNvPr id="14" name="Graphic 13" descr="Bank with solid fill">
              <a:extLst>
                <a:ext uri="{FF2B5EF4-FFF2-40B4-BE49-F238E27FC236}">
                  <a16:creationId xmlns:a16="http://schemas.microsoft.com/office/drawing/2014/main" id="{44F975A7-C506-57FE-392D-269C3C0E5E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21280" y="2748280"/>
              <a:ext cx="548640" cy="548640"/>
            </a:xfrm>
            <a:prstGeom prst="rect">
              <a:avLst/>
            </a:prstGeom>
          </p:spPr>
        </p:pic>
        <p:sp>
          <p:nvSpPr>
            <p:cNvPr id="15" name="TextBox 14">
              <a:extLst>
                <a:ext uri="{FF2B5EF4-FFF2-40B4-BE49-F238E27FC236}">
                  <a16:creationId xmlns:a16="http://schemas.microsoft.com/office/drawing/2014/main" id="{A98E3CF6-6D0B-1812-70A7-71799086DC8D}"/>
                </a:ext>
              </a:extLst>
            </p:cNvPr>
            <p:cNvSpPr txBox="1"/>
            <p:nvPr/>
          </p:nvSpPr>
          <p:spPr>
            <a:xfrm>
              <a:off x="2519057" y="3219954"/>
              <a:ext cx="731520" cy="215444"/>
            </a:xfrm>
            <a:prstGeom prst="rect">
              <a:avLst/>
            </a:prstGeom>
            <a:noFill/>
          </p:spPr>
          <p:txBody>
            <a:bodyPr wrap="square" lIns="91440" tIns="45720" rIns="91440" bIns="45720" rtlCol="0">
              <a:spAutoFit/>
            </a:bodyPr>
            <a:lstStyle/>
            <a:p>
              <a:pPr algn="ctr">
                <a:spcAft>
                  <a:spcPts val="1200"/>
                </a:spcAft>
              </a:pPr>
              <a:r>
                <a:rPr lang="en-US" sz="800"/>
                <a:t>Bank</a:t>
              </a:r>
            </a:p>
          </p:txBody>
        </p:sp>
      </p:grpSp>
      <p:grpSp>
        <p:nvGrpSpPr>
          <p:cNvPr id="16" name="Group 15">
            <a:extLst>
              <a:ext uri="{FF2B5EF4-FFF2-40B4-BE49-F238E27FC236}">
                <a16:creationId xmlns:a16="http://schemas.microsoft.com/office/drawing/2014/main" id="{22584069-9AE0-A7DF-8FA6-47FFF6269452}"/>
              </a:ext>
            </a:extLst>
          </p:cNvPr>
          <p:cNvGrpSpPr/>
          <p:nvPr/>
        </p:nvGrpSpPr>
        <p:grpSpPr>
          <a:xfrm>
            <a:off x="3680460" y="2989773"/>
            <a:ext cx="822960" cy="682481"/>
            <a:chOff x="3873500" y="2754630"/>
            <a:chExt cx="822960" cy="682481"/>
          </a:xfrm>
        </p:grpSpPr>
        <p:pic>
          <p:nvPicPr>
            <p:cNvPr id="17" name="Graphic 16" descr="Office worker male with solid fill">
              <a:extLst>
                <a:ext uri="{FF2B5EF4-FFF2-40B4-BE49-F238E27FC236}">
                  <a16:creationId xmlns:a16="http://schemas.microsoft.com/office/drawing/2014/main" id="{0EDCB3E2-A052-8EE5-B286-A6ED22A225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8440" y="2754630"/>
              <a:ext cx="548640" cy="548640"/>
            </a:xfrm>
            <a:prstGeom prst="rect">
              <a:avLst/>
            </a:prstGeom>
          </p:spPr>
        </p:pic>
        <p:sp>
          <p:nvSpPr>
            <p:cNvPr id="18" name="TextBox 17">
              <a:extLst>
                <a:ext uri="{FF2B5EF4-FFF2-40B4-BE49-F238E27FC236}">
                  <a16:creationId xmlns:a16="http://schemas.microsoft.com/office/drawing/2014/main" id="{9D6CFF2D-9F30-3A17-7AE0-F68E7C51206C}"/>
                </a:ext>
              </a:extLst>
            </p:cNvPr>
            <p:cNvSpPr txBox="1"/>
            <p:nvPr/>
          </p:nvSpPr>
          <p:spPr>
            <a:xfrm>
              <a:off x="3873500" y="3221667"/>
              <a:ext cx="822960" cy="215444"/>
            </a:xfrm>
            <a:prstGeom prst="rect">
              <a:avLst/>
            </a:prstGeom>
            <a:noFill/>
          </p:spPr>
          <p:txBody>
            <a:bodyPr wrap="square" lIns="91440" tIns="45720" rIns="91440" bIns="45720" rtlCol="0">
              <a:spAutoFit/>
            </a:bodyPr>
            <a:lstStyle/>
            <a:p>
              <a:pPr algn="ctr">
                <a:spcAft>
                  <a:spcPts val="1200"/>
                </a:spcAft>
              </a:pPr>
              <a:r>
                <a:rPr lang="en-US" sz="800"/>
                <a:t>Loan Officer</a:t>
              </a:r>
            </a:p>
          </p:txBody>
        </p:sp>
      </p:grpSp>
      <p:grpSp>
        <p:nvGrpSpPr>
          <p:cNvPr id="19" name="Group 18">
            <a:extLst>
              <a:ext uri="{FF2B5EF4-FFF2-40B4-BE49-F238E27FC236}">
                <a16:creationId xmlns:a16="http://schemas.microsoft.com/office/drawing/2014/main" id="{F6AEE6F2-6536-EB6B-BC60-742A106BF8B1}"/>
              </a:ext>
            </a:extLst>
          </p:cNvPr>
          <p:cNvGrpSpPr/>
          <p:nvPr/>
        </p:nvGrpSpPr>
        <p:grpSpPr>
          <a:xfrm>
            <a:off x="5515066" y="3000097"/>
            <a:ext cx="822960" cy="672157"/>
            <a:chOff x="5708106" y="2764954"/>
            <a:chExt cx="822960" cy="672157"/>
          </a:xfrm>
        </p:grpSpPr>
        <p:pic>
          <p:nvPicPr>
            <p:cNvPr id="20" name="Graphic 19">
              <a:extLst>
                <a:ext uri="{FF2B5EF4-FFF2-40B4-BE49-F238E27FC236}">
                  <a16:creationId xmlns:a16="http://schemas.microsoft.com/office/drawing/2014/main" id="{1ED56145-85C5-CF88-0B0E-A26C9C5790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889626" y="2764954"/>
              <a:ext cx="457200" cy="457200"/>
            </a:xfrm>
            <a:prstGeom prst="rect">
              <a:avLst/>
            </a:prstGeom>
          </p:spPr>
        </p:pic>
        <p:sp>
          <p:nvSpPr>
            <p:cNvPr id="21" name="TextBox 20">
              <a:extLst>
                <a:ext uri="{FF2B5EF4-FFF2-40B4-BE49-F238E27FC236}">
                  <a16:creationId xmlns:a16="http://schemas.microsoft.com/office/drawing/2014/main" id="{7EA9C5A9-2B32-E67C-2FC9-057C55496960}"/>
                </a:ext>
              </a:extLst>
            </p:cNvPr>
            <p:cNvSpPr txBox="1"/>
            <p:nvPr/>
          </p:nvSpPr>
          <p:spPr>
            <a:xfrm>
              <a:off x="5708106" y="3221667"/>
              <a:ext cx="822960" cy="215444"/>
            </a:xfrm>
            <a:prstGeom prst="rect">
              <a:avLst/>
            </a:prstGeom>
            <a:noFill/>
          </p:spPr>
          <p:txBody>
            <a:bodyPr wrap="square" lIns="91440" tIns="45720" rIns="91440" bIns="45720" rtlCol="0">
              <a:spAutoFit/>
            </a:bodyPr>
            <a:lstStyle/>
            <a:p>
              <a:pPr algn="ctr">
                <a:spcAft>
                  <a:spcPts val="1200"/>
                </a:spcAft>
              </a:pPr>
              <a:r>
                <a:rPr lang="en-US" sz="800"/>
                <a:t>AI System</a:t>
              </a:r>
            </a:p>
          </p:txBody>
        </p:sp>
      </p:grpSp>
      <p:sp>
        <p:nvSpPr>
          <p:cNvPr id="23" name="Right Arrow 22">
            <a:extLst>
              <a:ext uri="{FF2B5EF4-FFF2-40B4-BE49-F238E27FC236}">
                <a16:creationId xmlns:a16="http://schemas.microsoft.com/office/drawing/2014/main" id="{28AD62BA-B93B-59F1-B7DB-E5293E11D759}"/>
              </a:ext>
            </a:extLst>
          </p:cNvPr>
          <p:cNvSpPr/>
          <p:nvPr/>
        </p:nvSpPr>
        <p:spPr>
          <a:xfrm>
            <a:off x="4889863" y="325774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5" name="Curved Connector 24">
            <a:extLst>
              <a:ext uri="{FF2B5EF4-FFF2-40B4-BE49-F238E27FC236}">
                <a16:creationId xmlns:a16="http://schemas.microsoft.com/office/drawing/2014/main" id="{536C49F2-A66C-D850-E77C-8B6EF66CD75F}"/>
              </a:ext>
            </a:extLst>
          </p:cNvPr>
          <p:cNvCxnSpPr>
            <a:cxnSpLocks/>
            <a:stCxn id="17" idx="3"/>
            <a:endCxn id="20" idx="0"/>
          </p:cNvCxnSpPr>
          <p:nvPr/>
        </p:nvCxnSpPr>
        <p:spPr>
          <a:xfrm flipV="1">
            <a:off x="4384040" y="3008806"/>
            <a:ext cx="1541146" cy="263996"/>
          </a:xfrm>
          <a:prstGeom prst="curvedConnector4">
            <a:avLst>
              <a:gd name="adj1" fmla="val 42583"/>
              <a:gd name="adj2" fmla="val 190503"/>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5DB0AEB7-9750-FCEA-D7E9-6B39229AAC6B}"/>
              </a:ext>
            </a:extLst>
          </p:cNvPr>
          <p:cNvGrpSpPr/>
          <p:nvPr/>
        </p:nvGrpSpPr>
        <p:grpSpPr>
          <a:xfrm>
            <a:off x="1295400" y="2343689"/>
            <a:ext cx="1132840" cy="914054"/>
            <a:chOff x="1295400" y="2108546"/>
            <a:chExt cx="1132840" cy="914054"/>
          </a:xfrm>
        </p:grpSpPr>
        <p:cxnSp>
          <p:nvCxnSpPr>
            <p:cNvPr id="28" name="Curved Connector 27">
              <a:extLst>
                <a:ext uri="{FF2B5EF4-FFF2-40B4-BE49-F238E27FC236}">
                  <a16:creationId xmlns:a16="http://schemas.microsoft.com/office/drawing/2014/main" id="{6BA85653-7D82-35BE-7858-ACB758603511}"/>
                </a:ext>
              </a:extLst>
            </p:cNvPr>
            <p:cNvCxnSpPr>
              <a:cxnSpLocks/>
              <a:stCxn id="11" idx="0"/>
              <a:endCxn id="14" idx="1"/>
            </p:cNvCxnSpPr>
            <p:nvPr/>
          </p:nvCxnSpPr>
          <p:spPr>
            <a:xfrm rot="16200000" flipH="1">
              <a:off x="1724660" y="2319020"/>
              <a:ext cx="274320" cy="1132840"/>
            </a:xfrm>
            <a:prstGeom prst="curvedConnector4">
              <a:avLst>
                <a:gd name="adj1" fmla="val -83333"/>
                <a:gd name="adj2" fmla="val 62108"/>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pic>
          <p:nvPicPr>
            <p:cNvPr id="29" name="Graphic 28" descr="Document with solid fill">
              <a:extLst>
                <a:ext uri="{FF2B5EF4-FFF2-40B4-BE49-F238E27FC236}">
                  <a16:creationId xmlns:a16="http://schemas.microsoft.com/office/drawing/2014/main" id="{2C124468-4B48-E0B7-7DF6-063A6FC916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54200" y="2108546"/>
              <a:ext cx="274320" cy="274320"/>
            </a:xfrm>
            <a:prstGeom prst="rect">
              <a:avLst/>
            </a:prstGeom>
          </p:spPr>
        </p:pic>
        <p:pic>
          <p:nvPicPr>
            <p:cNvPr id="30" name="Graphic 29" descr="Document with solid fill">
              <a:extLst>
                <a:ext uri="{FF2B5EF4-FFF2-40B4-BE49-F238E27FC236}">
                  <a16:creationId xmlns:a16="http://schemas.microsoft.com/office/drawing/2014/main" id="{760CA285-7475-67F5-CCFB-326D07FA39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06600" y="2260946"/>
              <a:ext cx="274320" cy="274320"/>
            </a:xfrm>
            <a:prstGeom prst="rect">
              <a:avLst/>
            </a:prstGeom>
          </p:spPr>
        </p:pic>
      </p:grpSp>
      <p:grpSp>
        <p:nvGrpSpPr>
          <p:cNvPr id="31" name="Group 30">
            <a:extLst>
              <a:ext uri="{FF2B5EF4-FFF2-40B4-BE49-F238E27FC236}">
                <a16:creationId xmlns:a16="http://schemas.microsoft.com/office/drawing/2014/main" id="{2256E138-C8F7-EB60-D3C4-1E5AD8233C3D}"/>
              </a:ext>
            </a:extLst>
          </p:cNvPr>
          <p:cNvGrpSpPr/>
          <p:nvPr/>
        </p:nvGrpSpPr>
        <p:grpSpPr>
          <a:xfrm>
            <a:off x="7248072" y="2972084"/>
            <a:ext cx="822960" cy="821953"/>
            <a:chOff x="7441112" y="2736941"/>
            <a:chExt cx="822960" cy="821953"/>
          </a:xfrm>
        </p:grpSpPr>
        <p:pic>
          <p:nvPicPr>
            <p:cNvPr id="32" name="Graphic 31" descr="Office worker male with solid fill">
              <a:extLst>
                <a:ext uri="{FF2B5EF4-FFF2-40B4-BE49-F238E27FC236}">
                  <a16:creationId xmlns:a16="http://schemas.microsoft.com/office/drawing/2014/main" id="{20C09FC7-36AB-D75C-E1FA-36E402B76F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272" y="2736941"/>
              <a:ext cx="548640" cy="548640"/>
            </a:xfrm>
            <a:prstGeom prst="rect">
              <a:avLst/>
            </a:prstGeom>
          </p:spPr>
        </p:pic>
        <p:sp>
          <p:nvSpPr>
            <p:cNvPr id="33" name="TextBox 32">
              <a:extLst>
                <a:ext uri="{FF2B5EF4-FFF2-40B4-BE49-F238E27FC236}">
                  <a16:creationId xmlns:a16="http://schemas.microsoft.com/office/drawing/2014/main" id="{AB200A63-AA6F-81C7-444A-A8581CF92B2D}"/>
                </a:ext>
              </a:extLst>
            </p:cNvPr>
            <p:cNvSpPr txBox="1"/>
            <p:nvPr/>
          </p:nvSpPr>
          <p:spPr>
            <a:xfrm>
              <a:off x="7441112" y="3220340"/>
              <a:ext cx="822960" cy="338554"/>
            </a:xfrm>
            <a:prstGeom prst="rect">
              <a:avLst/>
            </a:prstGeom>
            <a:noFill/>
          </p:spPr>
          <p:txBody>
            <a:bodyPr wrap="square" lIns="91440" tIns="45720" rIns="91440" bIns="45720" rtlCol="0">
              <a:spAutoFit/>
            </a:bodyPr>
            <a:lstStyle/>
            <a:p>
              <a:pPr algn="ctr">
                <a:spcAft>
                  <a:spcPts val="1200"/>
                </a:spcAft>
              </a:pPr>
              <a:r>
                <a:rPr lang="en-US" sz="800"/>
                <a:t>Sr. Underwriter</a:t>
              </a:r>
            </a:p>
          </p:txBody>
        </p:sp>
      </p:grpSp>
      <p:sp>
        <p:nvSpPr>
          <p:cNvPr id="34" name="TextBox 33">
            <a:extLst>
              <a:ext uri="{FF2B5EF4-FFF2-40B4-BE49-F238E27FC236}">
                <a16:creationId xmlns:a16="http://schemas.microsoft.com/office/drawing/2014/main" id="{13650D34-5D12-F770-7EA2-A7B923D59843}"/>
              </a:ext>
            </a:extLst>
          </p:cNvPr>
          <p:cNvSpPr txBox="1"/>
          <p:nvPr/>
        </p:nvSpPr>
        <p:spPr>
          <a:xfrm>
            <a:off x="6218646" y="3800033"/>
            <a:ext cx="1554480" cy="731520"/>
          </a:xfrm>
          <a:prstGeom prst="rect">
            <a:avLst/>
          </a:prstGeom>
          <a:noFill/>
        </p:spPr>
        <p:txBody>
          <a:bodyPr wrap="square" lIns="91440" rtlCol="0">
            <a:noAutofit/>
          </a:bodyPr>
          <a:lstStyle/>
          <a:p>
            <a:pPr>
              <a:spcAft>
                <a:spcPts val="1200"/>
              </a:spcAft>
            </a:pPr>
            <a:r>
              <a:rPr lang="en-US" sz="900"/>
              <a:t>The underwriter reviews all the documents, including the credit risk assessed in the previous step.</a:t>
            </a:r>
          </a:p>
        </p:txBody>
      </p:sp>
      <p:sp>
        <p:nvSpPr>
          <p:cNvPr id="35" name="Right Arrow 34">
            <a:extLst>
              <a:ext uri="{FF2B5EF4-FFF2-40B4-BE49-F238E27FC236}">
                <a16:creationId xmlns:a16="http://schemas.microsoft.com/office/drawing/2014/main" id="{4ED289DD-73E0-7BF9-AD61-CAFDFE4D0113}"/>
              </a:ext>
            </a:extLst>
          </p:cNvPr>
          <p:cNvSpPr/>
          <p:nvPr/>
        </p:nvSpPr>
        <p:spPr>
          <a:xfrm>
            <a:off x="6646999" y="3260816"/>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36" name="Group 35">
            <a:extLst>
              <a:ext uri="{FF2B5EF4-FFF2-40B4-BE49-F238E27FC236}">
                <a16:creationId xmlns:a16="http://schemas.microsoft.com/office/drawing/2014/main" id="{F6D84314-8291-C6A7-0B66-14A9DF4FDDC8}"/>
              </a:ext>
            </a:extLst>
          </p:cNvPr>
          <p:cNvGrpSpPr/>
          <p:nvPr/>
        </p:nvGrpSpPr>
        <p:grpSpPr>
          <a:xfrm>
            <a:off x="6153786" y="2343689"/>
            <a:ext cx="1505766" cy="885008"/>
            <a:chOff x="6153786" y="2108546"/>
            <a:chExt cx="1505766" cy="885008"/>
          </a:xfrm>
        </p:grpSpPr>
        <p:cxnSp>
          <p:nvCxnSpPr>
            <p:cNvPr id="37" name="Curved Connector 36">
              <a:extLst>
                <a:ext uri="{FF2B5EF4-FFF2-40B4-BE49-F238E27FC236}">
                  <a16:creationId xmlns:a16="http://schemas.microsoft.com/office/drawing/2014/main" id="{F4DD4A9A-DB9E-D863-8E4C-F446E1D8139B}"/>
                </a:ext>
              </a:extLst>
            </p:cNvPr>
            <p:cNvCxnSpPr>
              <a:cxnSpLocks/>
              <a:stCxn id="20" idx="3"/>
              <a:endCxn id="32" idx="0"/>
            </p:cNvCxnSpPr>
            <p:nvPr/>
          </p:nvCxnSpPr>
          <p:spPr>
            <a:xfrm flipV="1">
              <a:off x="6153786" y="2736941"/>
              <a:ext cx="1505766" cy="256613"/>
            </a:xfrm>
            <a:prstGeom prst="curvedConnector4">
              <a:avLst>
                <a:gd name="adj1" fmla="val 40891"/>
                <a:gd name="adj2" fmla="val 189084"/>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pic>
          <p:nvPicPr>
            <p:cNvPr id="38" name="Graphic 37" descr="Hourglass 30% with solid fill">
              <a:extLst>
                <a:ext uri="{FF2B5EF4-FFF2-40B4-BE49-F238E27FC236}">
                  <a16:creationId xmlns:a16="http://schemas.microsoft.com/office/drawing/2014/main" id="{0D1FA1B1-1F0B-4132-6480-58BB38BC80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1735" y="2108546"/>
              <a:ext cx="274320" cy="274320"/>
            </a:xfrm>
            <a:prstGeom prst="rect">
              <a:avLst/>
            </a:prstGeom>
          </p:spPr>
        </p:pic>
      </p:grpSp>
      <p:sp>
        <p:nvSpPr>
          <p:cNvPr id="39" name="Rounded Rectangle 38">
            <a:extLst>
              <a:ext uri="{FF2B5EF4-FFF2-40B4-BE49-F238E27FC236}">
                <a16:creationId xmlns:a16="http://schemas.microsoft.com/office/drawing/2014/main" id="{F82F47C5-E51B-A400-560C-21371D3084A6}"/>
              </a:ext>
            </a:extLst>
          </p:cNvPr>
          <p:cNvSpPr/>
          <p:nvPr/>
        </p:nvSpPr>
        <p:spPr>
          <a:xfrm>
            <a:off x="1176020" y="1587692"/>
            <a:ext cx="1626519"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Loan Origination</a:t>
            </a:r>
          </a:p>
        </p:txBody>
      </p:sp>
      <p:sp>
        <p:nvSpPr>
          <p:cNvPr id="40" name="Rounded Rectangle 39">
            <a:extLst>
              <a:ext uri="{FF2B5EF4-FFF2-40B4-BE49-F238E27FC236}">
                <a16:creationId xmlns:a16="http://schemas.microsoft.com/office/drawing/2014/main" id="{78450998-8FB5-E89A-156C-15F923B2551E}"/>
              </a:ext>
            </a:extLst>
          </p:cNvPr>
          <p:cNvSpPr/>
          <p:nvPr/>
        </p:nvSpPr>
        <p:spPr>
          <a:xfrm>
            <a:off x="2973669" y="1580881"/>
            <a:ext cx="1645920"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Loan Processing</a:t>
            </a:r>
          </a:p>
        </p:txBody>
      </p:sp>
      <p:sp>
        <p:nvSpPr>
          <p:cNvPr id="41" name="Rounded Rectangle 40">
            <a:extLst>
              <a:ext uri="{FF2B5EF4-FFF2-40B4-BE49-F238E27FC236}">
                <a16:creationId xmlns:a16="http://schemas.microsoft.com/office/drawing/2014/main" id="{26C6BB5A-CE62-918C-45E2-A09AFEFD0394}"/>
              </a:ext>
            </a:extLst>
          </p:cNvPr>
          <p:cNvSpPr/>
          <p:nvPr/>
        </p:nvSpPr>
        <p:spPr>
          <a:xfrm>
            <a:off x="4790127" y="1589525"/>
            <a:ext cx="2314780"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Underwriting</a:t>
            </a:r>
          </a:p>
        </p:txBody>
      </p:sp>
      <p:sp>
        <p:nvSpPr>
          <p:cNvPr id="42" name="Rounded Rectangle 41">
            <a:extLst>
              <a:ext uri="{FF2B5EF4-FFF2-40B4-BE49-F238E27FC236}">
                <a16:creationId xmlns:a16="http://schemas.microsoft.com/office/drawing/2014/main" id="{5F887BE4-5E27-8BFE-A8BF-E6D8B13244CC}"/>
              </a:ext>
            </a:extLst>
          </p:cNvPr>
          <p:cNvSpPr/>
          <p:nvPr/>
        </p:nvSpPr>
        <p:spPr>
          <a:xfrm>
            <a:off x="7275445" y="1589525"/>
            <a:ext cx="2314780"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Decisioning</a:t>
            </a:r>
          </a:p>
        </p:txBody>
      </p:sp>
      <p:grpSp>
        <p:nvGrpSpPr>
          <p:cNvPr id="43" name="Group 42">
            <a:extLst>
              <a:ext uri="{FF2B5EF4-FFF2-40B4-BE49-F238E27FC236}">
                <a16:creationId xmlns:a16="http://schemas.microsoft.com/office/drawing/2014/main" id="{24B50F60-C807-7D96-33AE-397D27B725A4}"/>
              </a:ext>
            </a:extLst>
          </p:cNvPr>
          <p:cNvGrpSpPr/>
          <p:nvPr/>
        </p:nvGrpSpPr>
        <p:grpSpPr>
          <a:xfrm>
            <a:off x="9030427" y="2687335"/>
            <a:ext cx="822960" cy="589001"/>
            <a:chOff x="9223467" y="2452192"/>
            <a:chExt cx="822960" cy="589001"/>
          </a:xfrm>
        </p:grpSpPr>
        <p:pic>
          <p:nvPicPr>
            <p:cNvPr id="44" name="Graphic 43" descr="Thumbs up sign with solid fill">
              <a:extLst>
                <a:ext uri="{FF2B5EF4-FFF2-40B4-BE49-F238E27FC236}">
                  <a16:creationId xmlns:a16="http://schemas.microsoft.com/office/drawing/2014/main" id="{D1639732-9E37-E433-850B-F25F4345B2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52067" y="2452192"/>
              <a:ext cx="365760" cy="365760"/>
            </a:xfrm>
            <a:prstGeom prst="rect">
              <a:avLst/>
            </a:prstGeom>
          </p:spPr>
        </p:pic>
        <p:sp>
          <p:nvSpPr>
            <p:cNvPr id="45" name="TextBox 44">
              <a:extLst>
                <a:ext uri="{FF2B5EF4-FFF2-40B4-BE49-F238E27FC236}">
                  <a16:creationId xmlns:a16="http://schemas.microsoft.com/office/drawing/2014/main" id="{EDC9BAD1-75E6-D0BF-0D87-C853D2E80BEE}"/>
                </a:ext>
              </a:extLst>
            </p:cNvPr>
            <p:cNvSpPr txBox="1"/>
            <p:nvPr/>
          </p:nvSpPr>
          <p:spPr>
            <a:xfrm>
              <a:off x="9223467" y="2825749"/>
              <a:ext cx="822960" cy="215444"/>
            </a:xfrm>
            <a:prstGeom prst="rect">
              <a:avLst/>
            </a:prstGeom>
            <a:noFill/>
          </p:spPr>
          <p:txBody>
            <a:bodyPr wrap="square" lIns="91440" tIns="45720" rIns="91440" bIns="45720" rtlCol="0">
              <a:spAutoFit/>
            </a:bodyPr>
            <a:lstStyle/>
            <a:p>
              <a:pPr algn="ctr">
                <a:spcAft>
                  <a:spcPts val="1200"/>
                </a:spcAft>
              </a:pPr>
              <a:r>
                <a:rPr lang="en-US" sz="800"/>
                <a:t>Approval</a:t>
              </a:r>
            </a:p>
          </p:txBody>
        </p:sp>
      </p:grpSp>
      <p:grpSp>
        <p:nvGrpSpPr>
          <p:cNvPr id="46" name="Group 45">
            <a:extLst>
              <a:ext uri="{FF2B5EF4-FFF2-40B4-BE49-F238E27FC236}">
                <a16:creationId xmlns:a16="http://schemas.microsoft.com/office/drawing/2014/main" id="{CAADCBEE-A675-A0AC-02FF-DBD34E0EEF88}"/>
              </a:ext>
            </a:extLst>
          </p:cNvPr>
          <p:cNvGrpSpPr/>
          <p:nvPr/>
        </p:nvGrpSpPr>
        <p:grpSpPr>
          <a:xfrm>
            <a:off x="9030427" y="3664143"/>
            <a:ext cx="822960" cy="544819"/>
            <a:chOff x="9223467" y="3429000"/>
            <a:chExt cx="822960" cy="544819"/>
          </a:xfrm>
        </p:grpSpPr>
        <p:sp>
          <p:nvSpPr>
            <p:cNvPr id="47" name="TextBox 46">
              <a:extLst>
                <a:ext uri="{FF2B5EF4-FFF2-40B4-BE49-F238E27FC236}">
                  <a16:creationId xmlns:a16="http://schemas.microsoft.com/office/drawing/2014/main" id="{F74EB02A-1F9E-36D7-267C-55E6E5377749}"/>
                </a:ext>
              </a:extLst>
            </p:cNvPr>
            <p:cNvSpPr txBox="1"/>
            <p:nvPr/>
          </p:nvSpPr>
          <p:spPr>
            <a:xfrm>
              <a:off x="9223467" y="3758375"/>
              <a:ext cx="822960" cy="215444"/>
            </a:xfrm>
            <a:prstGeom prst="rect">
              <a:avLst/>
            </a:prstGeom>
            <a:noFill/>
          </p:spPr>
          <p:txBody>
            <a:bodyPr wrap="square" lIns="91440" tIns="45720" rIns="91440" bIns="45720" rtlCol="0">
              <a:spAutoFit/>
            </a:bodyPr>
            <a:lstStyle/>
            <a:p>
              <a:pPr algn="ctr">
                <a:spcAft>
                  <a:spcPts val="1200"/>
                </a:spcAft>
              </a:pPr>
              <a:r>
                <a:rPr lang="en-US" sz="800"/>
                <a:t>Disapproval</a:t>
              </a:r>
            </a:p>
          </p:txBody>
        </p:sp>
        <p:pic>
          <p:nvPicPr>
            <p:cNvPr id="48" name="Graphic 47" descr="Thumbs Down with solid fill">
              <a:extLst>
                <a:ext uri="{FF2B5EF4-FFF2-40B4-BE49-F238E27FC236}">
                  <a16:creationId xmlns:a16="http://schemas.microsoft.com/office/drawing/2014/main" id="{356758D9-0D04-8212-23A1-CC2B4AE8F10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55333" y="3429000"/>
              <a:ext cx="365760" cy="365760"/>
            </a:xfrm>
            <a:prstGeom prst="rect">
              <a:avLst/>
            </a:prstGeom>
          </p:spPr>
        </p:pic>
      </p:grpSp>
      <p:sp>
        <p:nvSpPr>
          <p:cNvPr id="49" name="Rounded Rectangle 48">
            <a:extLst>
              <a:ext uri="{FF2B5EF4-FFF2-40B4-BE49-F238E27FC236}">
                <a16:creationId xmlns:a16="http://schemas.microsoft.com/office/drawing/2014/main" id="{1B364ED6-4512-7709-7001-F0950A115282}"/>
              </a:ext>
            </a:extLst>
          </p:cNvPr>
          <p:cNvSpPr/>
          <p:nvPr/>
        </p:nvSpPr>
        <p:spPr>
          <a:xfrm>
            <a:off x="9759046" y="1587692"/>
            <a:ext cx="2168794"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Closing, Disbursement, Servicing</a:t>
            </a:r>
          </a:p>
        </p:txBody>
      </p:sp>
      <p:sp>
        <p:nvSpPr>
          <p:cNvPr id="50" name="Right Arrow 49">
            <a:extLst>
              <a:ext uri="{FF2B5EF4-FFF2-40B4-BE49-F238E27FC236}">
                <a16:creationId xmlns:a16="http://schemas.microsoft.com/office/drawing/2014/main" id="{33BCD373-FE86-EE73-BEF3-A237ED0D3A36}"/>
              </a:ext>
            </a:extLst>
          </p:cNvPr>
          <p:cNvSpPr/>
          <p:nvPr/>
        </p:nvSpPr>
        <p:spPr>
          <a:xfrm>
            <a:off x="10234295" y="298342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51" name="Graphic 50" descr="Handshake with solid fill">
            <a:extLst>
              <a:ext uri="{FF2B5EF4-FFF2-40B4-BE49-F238E27FC236}">
                <a16:creationId xmlns:a16="http://schemas.microsoft.com/office/drawing/2014/main" id="{2CBFB146-F928-E41D-7775-B5C8F66588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89523" y="2972084"/>
            <a:ext cx="457200" cy="457200"/>
          </a:xfrm>
          <a:prstGeom prst="rect">
            <a:avLst/>
          </a:prstGeom>
        </p:spPr>
      </p:pic>
      <p:sp>
        <p:nvSpPr>
          <p:cNvPr id="52" name="Oval 51">
            <a:extLst>
              <a:ext uri="{FF2B5EF4-FFF2-40B4-BE49-F238E27FC236}">
                <a16:creationId xmlns:a16="http://schemas.microsoft.com/office/drawing/2014/main" id="{9EEF1CD5-D999-D9C8-B09C-C5562693A2DD}"/>
              </a:ext>
            </a:extLst>
          </p:cNvPr>
          <p:cNvSpPr>
            <a:spLocks noChangeAspect="1"/>
          </p:cNvSpPr>
          <p:nvPr/>
        </p:nvSpPr>
        <p:spPr>
          <a:xfrm flipH="1">
            <a:off x="1895747" y="3600296"/>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89588A1-3365-61F9-3315-187B0540A0CF}"/>
              </a:ext>
            </a:extLst>
          </p:cNvPr>
          <p:cNvSpPr>
            <a:spLocks noChangeAspect="1"/>
          </p:cNvSpPr>
          <p:nvPr/>
        </p:nvSpPr>
        <p:spPr>
          <a:xfrm flipH="1">
            <a:off x="3328669" y="3603190"/>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B3E7453-3521-EA3A-8E2E-939F1CFA4DDF}"/>
              </a:ext>
            </a:extLst>
          </p:cNvPr>
          <p:cNvSpPr>
            <a:spLocks noChangeAspect="1"/>
          </p:cNvSpPr>
          <p:nvPr/>
        </p:nvSpPr>
        <p:spPr>
          <a:xfrm flipH="1">
            <a:off x="6707959" y="3609211"/>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E232878-2B3F-4196-6B77-5D991CF1A985}"/>
              </a:ext>
            </a:extLst>
          </p:cNvPr>
          <p:cNvSpPr>
            <a:spLocks noChangeAspect="1"/>
          </p:cNvSpPr>
          <p:nvPr/>
        </p:nvSpPr>
        <p:spPr>
          <a:xfrm flipH="1">
            <a:off x="8738197" y="3325144"/>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CF2AA7E2-F4CE-7362-1BC2-27E877951300}"/>
              </a:ext>
            </a:extLst>
          </p:cNvPr>
          <p:cNvGrpSpPr/>
          <p:nvPr/>
        </p:nvGrpSpPr>
        <p:grpSpPr>
          <a:xfrm>
            <a:off x="7933872" y="2341096"/>
            <a:ext cx="1328421" cy="1505927"/>
            <a:chOff x="7933872" y="2105953"/>
            <a:chExt cx="1328421" cy="1505927"/>
          </a:xfrm>
        </p:grpSpPr>
        <p:pic>
          <p:nvPicPr>
            <p:cNvPr id="62" name="Graphic 61" descr="Hourglass 30% with solid fill">
              <a:extLst>
                <a:ext uri="{FF2B5EF4-FFF2-40B4-BE49-F238E27FC236}">
                  <a16:creationId xmlns:a16="http://schemas.microsoft.com/office/drawing/2014/main" id="{615E0D54-A217-AF15-B092-533CB59233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0567" y="2105953"/>
              <a:ext cx="274320" cy="274320"/>
            </a:xfrm>
            <a:prstGeom prst="rect">
              <a:avLst/>
            </a:prstGeom>
          </p:spPr>
        </p:pic>
        <p:cxnSp>
          <p:nvCxnSpPr>
            <p:cNvPr id="63" name="Elbow Connector 62">
              <a:extLst>
                <a:ext uri="{FF2B5EF4-FFF2-40B4-BE49-F238E27FC236}">
                  <a16:creationId xmlns:a16="http://schemas.microsoft.com/office/drawing/2014/main" id="{90051E3D-6F3D-4EBF-6081-827090B83537}"/>
                </a:ext>
              </a:extLst>
            </p:cNvPr>
            <p:cNvCxnSpPr>
              <a:cxnSpLocks/>
              <a:stCxn id="32" idx="3"/>
              <a:endCxn id="44" idx="1"/>
            </p:cNvCxnSpPr>
            <p:nvPr/>
          </p:nvCxnSpPr>
          <p:spPr>
            <a:xfrm flipV="1">
              <a:off x="7933872" y="2635072"/>
              <a:ext cx="1325155" cy="376189"/>
            </a:xfrm>
            <a:prstGeom prst="bentConnector3">
              <a:avLst>
                <a:gd name="adj1" fmla="val 5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329BA4E-328C-4807-3C55-7080FC2EFEAF}"/>
                </a:ext>
              </a:extLst>
            </p:cNvPr>
            <p:cNvCxnSpPr>
              <a:cxnSpLocks/>
              <a:stCxn id="32" idx="3"/>
              <a:endCxn id="48" idx="1"/>
            </p:cNvCxnSpPr>
            <p:nvPr/>
          </p:nvCxnSpPr>
          <p:spPr>
            <a:xfrm>
              <a:off x="7933872" y="3011261"/>
              <a:ext cx="1328421" cy="600619"/>
            </a:xfrm>
            <a:prstGeom prst="bentConnector3">
              <a:avLst>
                <a:gd name="adj1" fmla="val 5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sp>
        <p:nvSpPr>
          <p:cNvPr id="69" name="TextBox 68">
            <a:extLst>
              <a:ext uri="{FF2B5EF4-FFF2-40B4-BE49-F238E27FC236}">
                <a16:creationId xmlns:a16="http://schemas.microsoft.com/office/drawing/2014/main" id="{6AAF7CA8-5813-6B8D-7768-870B5A433A8A}"/>
              </a:ext>
            </a:extLst>
          </p:cNvPr>
          <p:cNvSpPr txBox="1"/>
          <p:nvPr/>
        </p:nvSpPr>
        <p:spPr>
          <a:xfrm>
            <a:off x="4434408" y="3800033"/>
            <a:ext cx="1737360" cy="537965"/>
          </a:xfrm>
          <a:prstGeom prst="rect">
            <a:avLst/>
          </a:prstGeom>
          <a:noFill/>
        </p:spPr>
        <p:txBody>
          <a:bodyPr wrap="square" lIns="91440" rtlCol="0">
            <a:noAutofit/>
          </a:bodyPr>
          <a:lstStyle/>
          <a:p>
            <a:pPr>
              <a:spcAft>
                <a:spcPts val="1200"/>
              </a:spcAft>
            </a:pPr>
            <a:r>
              <a:rPr lang="en-US" sz="900"/>
              <a:t>Manual credit risk assessment is replaced by a Machine Learning data-driven solution.</a:t>
            </a:r>
          </a:p>
        </p:txBody>
      </p:sp>
      <p:cxnSp>
        <p:nvCxnSpPr>
          <p:cNvPr id="70" name="Straight Connector 69">
            <a:extLst>
              <a:ext uri="{FF2B5EF4-FFF2-40B4-BE49-F238E27FC236}">
                <a16:creationId xmlns:a16="http://schemas.microsoft.com/office/drawing/2014/main" id="{7FC9BC54-40E2-21E4-0922-4B167686F125}"/>
              </a:ext>
            </a:extLst>
          </p:cNvPr>
          <p:cNvCxnSpPr>
            <a:cxnSpLocks/>
          </p:cNvCxnSpPr>
          <p:nvPr/>
        </p:nvCxnSpPr>
        <p:spPr>
          <a:xfrm flipV="1">
            <a:off x="4446794" y="4364237"/>
            <a:ext cx="164592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131B6429-244F-065C-870E-A988E36E3BCB}"/>
              </a:ext>
            </a:extLst>
          </p:cNvPr>
          <p:cNvCxnSpPr/>
          <p:nvPr/>
        </p:nvCxnSpPr>
        <p:spPr>
          <a:xfrm>
            <a:off x="4446795" y="3807892"/>
            <a:ext cx="164592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4B73DEC-0F02-65CD-7F43-7B88F5BC2C68}"/>
              </a:ext>
            </a:extLst>
          </p:cNvPr>
          <p:cNvCxnSpPr>
            <a:cxnSpLocks/>
          </p:cNvCxnSpPr>
          <p:nvPr/>
        </p:nvCxnSpPr>
        <p:spPr>
          <a:xfrm flipV="1">
            <a:off x="6087305" y="3800811"/>
            <a:ext cx="0" cy="54864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A57657B-2A11-7DA2-DE11-E74126AC4030}"/>
              </a:ext>
            </a:extLst>
          </p:cNvPr>
          <p:cNvCxnSpPr>
            <a:cxnSpLocks/>
          </p:cNvCxnSpPr>
          <p:nvPr/>
        </p:nvCxnSpPr>
        <p:spPr>
          <a:xfrm flipV="1">
            <a:off x="4452620" y="3800811"/>
            <a:ext cx="0" cy="54864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sp>
        <p:nvSpPr>
          <p:cNvPr id="74" name="Round Diagonal Corner Rectangle 73">
            <a:extLst>
              <a:ext uri="{FF2B5EF4-FFF2-40B4-BE49-F238E27FC236}">
                <a16:creationId xmlns:a16="http://schemas.microsoft.com/office/drawing/2014/main" id="{0F8D6107-0ABC-3F02-C040-E36215942952}"/>
              </a:ext>
            </a:extLst>
          </p:cNvPr>
          <p:cNvSpPr/>
          <p:nvPr/>
        </p:nvSpPr>
        <p:spPr>
          <a:xfrm>
            <a:off x="2428240" y="5137713"/>
            <a:ext cx="3200400" cy="1371600"/>
          </a:xfrm>
          <a:prstGeom prst="round2DiagRect">
            <a:avLst/>
          </a:prstGeom>
          <a:solidFill>
            <a:schemeClr val="accent3">
              <a:lumMod val="50000"/>
            </a:schemeClr>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a:t>With the AI-based data-driven credit risk assessment, the average end-to-end lending decision timeline can reach 3-5 business days, i.e., down </a:t>
            </a:r>
            <a:r>
              <a:rPr lang="en-US" sz="1400" b="1"/>
              <a:t>50%</a:t>
            </a:r>
            <a:r>
              <a:rPr lang="en-US" sz="1100"/>
              <a:t>.</a:t>
            </a:r>
          </a:p>
        </p:txBody>
      </p:sp>
      <p:sp>
        <p:nvSpPr>
          <p:cNvPr id="75" name="Round Diagonal Corner Rectangle 74">
            <a:extLst>
              <a:ext uri="{FF2B5EF4-FFF2-40B4-BE49-F238E27FC236}">
                <a16:creationId xmlns:a16="http://schemas.microsoft.com/office/drawing/2014/main" id="{CD21641E-31C4-6922-9655-01DF6EFB2F66}"/>
              </a:ext>
            </a:extLst>
          </p:cNvPr>
          <p:cNvSpPr/>
          <p:nvPr/>
        </p:nvSpPr>
        <p:spPr>
          <a:xfrm>
            <a:off x="6582865" y="5137713"/>
            <a:ext cx="3200400" cy="1371600"/>
          </a:xfrm>
          <a:prstGeom prst="round2DiagRect">
            <a:avLst/>
          </a:prstGeom>
          <a:solidFill>
            <a:schemeClr val="accent3">
              <a:lumMod val="50000"/>
            </a:schemeClr>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a:t>This timely improvement can substantially alleviate the congestion caused by the surge in the inflow of loan applications.</a:t>
            </a:r>
          </a:p>
        </p:txBody>
      </p:sp>
      <p:grpSp>
        <p:nvGrpSpPr>
          <p:cNvPr id="59" name="Group 58">
            <a:extLst>
              <a:ext uri="{FF2B5EF4-FFF2-40B4-BE49-F238E27FC236}">
                <a16:creationId xmlns:a16="http://schemas.microsoft.com/office/drawing/2014/main" id="{F23289C2-782B-2ED9-DF76-AB7F3A9D7D1F}"/>
              </a:ext>
            </a:extLst>
          </p:cNvPr>
          <p:cNvGrpSpPr/>
          <p:nvPr/>
        </p:nvGrpSpPr>
        <p:grpSpPr>
          <a:xfrm>
            <a:off x="8133804" y="4287719"/>
            <a:ext cx="3889362" cy="466155"/>
            <a:chOff x="8133804" y="4287719"/>
            <a:chExt cx="3889362" cy="466155"/>
          </a:xfrm>
        </p:grpSpPr>
        <p:sp>
          <p:nvSpPr>
            <p:cNvPr id="60" name="TextBox 59">
              <a:extLst>
                <a:ext uri="{FF2B5EF4-FFF2-40B4-BE49-F238E27FC236}">
                  <a16:creationId xmlns:a16="http://schemas.microsoft.com/office/drawing/2014/main" id="{2F94013E-7CA7-EF8F-E78D-FCEC252A4526}"/>
                </a:ext>
              </a:extLst>
            </p:cNvPr>
            <p:cNvSpPr txBox="1"/>
            <p:nvPr/>
          </p:nvSpPr>
          <p:spPr>
            <a:xfrm>
              <a:off x="8133804" y="4287719"/>
              <a:ext cx="3752201" cy="274320"/>
            </a:xfrm>
            <a:prstGeom prst="rect">
              <a:avLst/>
            </a:prstGeom>
            <a:noFill/>
          </p:spPr>
          <p:txBody>
            <a:bodyPr wrap="square" rtlCol="0" anchor="ctr">
              <a:noAutofit/>
            </a:bodyPr>
            <a:lstStyle/>
            <a:p>
              <a:pPr algn="r">
                <a:spcBef>
                  <a:spcPct val="0"/>
                </a:spcBef>
              </a:pPr>
              <a:r>
                <a:rPr lang="en-US" sz="900" i="1">
                  <a:ea typeface="Poppins Bold"/>
                  <a:cs typeface="Poppins Bold"/>
                  <a:sym typeface="Poppins Bold"/>
                </a:rPr>
                <a:t>Friction points in the customer experience.</a:t>
              </a:r>
            </a:p>
          </p:txBody>
        </p:sp>
        <p:sp>
          <p:nvSpPr>
            <p:cNvPr id="65" name="TextBox 64">
              <a:extLst>
                <a:ext uri="{FF2B5EF4-FFF2-40B4-BE49-F238E27FC236}">
                  <a16:creationId xmlns:a16="http://schemas.microsoft.com/office/drawing/2014/main" id="{8C3F6320-1830-B18C-45B0-9F0CD02E61E1}"/>
                </a:ext>
              </a:extLst>
            </p:cNvPr>
            <p:cNvSpPr txBox="1"/>
            <p:nvPr/>
          </p:nvSpPr>
          <p:spPr>
            <a:xfrm>
              <a:off x="8133806" y="4479554"/>
              <a:ext cx="3752200" cy="274320"/>
            </a:xfrm>
            <a:prstGeom prst="rect">
              <a:avLst/>
            </a:prstGeom>
            <a:noFill/>
          </p:spPr>
          <p:txBody>
            <a:bodyPr wrap="square" rtlCol="0" anchor="ctr">
              <a:noAutofit/>
            </a:bodyPr>
            <a:lstStyle/>
            <a:p>
              <a:pPr algn="r">
                <a:spcBef>
                  <a:spcPct val="0"/>
                </a:spcBef>
              </a:pPr>
              <a:r>
                <a:rPr lang="en-US" sz="900" i="1">
                  <a:ea typeface="Poppins Bold"/>
                  <a:cs typeface="Poppins Bold"/>
                  <a:sym typeface="Poppins Bold"/>
                </a:rPr>
                <a:t>Part of the workflow that’s in scope in the current phase of engagement.</a:t>
              </a:r>
            </a:p>
          </p:txBody>
        </p:sp>
        <p:sp>
          <p:nvSpPr>
            <p:cNvPr id="66" name="Oval 65">
              <a:extLst>
                <a:ext uri="{FF2B5EF4-FFF2-40B4-BE49-F238E27FC236}">
                  <a16:creationId xmlns:a16="http://schemas.microsoft.com/office/drawing/2014/main" id="{A3C53301-1E66-FFA3-8623-244C375CE80C}"/>
                </a:ext>
              </a:extLst>
            </p:cNvPr>
            <p:cNvSpPr>
              <a:spLocks noChangeAspect="1"/>
            </p:cNvSpPr>
            <p:nvPr/>
          </p:nvSpPr>
          <p:spPr>
            <a:xfrm flipH="1">
              <a:off x="11918837" y="4405820"/>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C9EE758-1F6E-D0F0-2B63-CD7FA270577D}"/>
                </a:ext>
              </a:extLst>
            </p:cNvPr>
            <p:cNvSpPr>
              <a:spLocks noChangeAspect="1"/>
            </p:cNvSpPr>
            <p:nvPr/>
          </p:nvSpPr>
          <p:spPr>
            <a:xfrm>
              <a:off x="11886006" y="4548134"/>
              <a:ext cx="137160" cy="137160"/>
            </a:xfrm>
            <a:prstGeom prst="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Graphic 23" descr="Badge Tick1 with solid fill">
            <a:extLst>
              <a:ext uri="{FF2B5EF4-FFF2-40B4-BE49-F238E27FC236}">
                <a16:creationId xmlns:a16="http://schemas.microsoft.com/office/drawing/2014/main" id="{C802080C-BB17-4FC8-1E4E-A409771408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55772" y="3485996"/>
            <a:ext cx="274320" cy="274320"/>
          </a:xfrm>
          <a:prstGeom prst="rect">
            <a:avLst/>
          </a:prstGeom>
        </p:spPr>
      </p:pic>
    </p:spTree>
    <p:extLst>
      <p:ext uri="{BB962C8B-B14F-4D97-AF65-F5344CB8AC3E}">
        <p14:creationId xmlns:p14="http://schemas.microsoft.com/office/powerpoint/2010/main" val="2195622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E2D6-ECB8-CF20-61B0-838876132D31}"/>
              </a:ext>
            </a:extLst>
          </p:cNvPr>
          <p:cNvSpPr>
            <a:spLocks noGrp="1"/>
          </p:cNvSpPr>
          <p:nvPr>
            <p:ph type="title"/>
          </p:nvPr>
        </p:nvSpPr>
        <p:spPr/>
        <p:txBody>
          <a:bodyPr>
            <a:normAutofit/>
          </a:bodyPr>
          <a:lstStyle/>
          <a:p>
            <a:r>
              <a:rPr lang="en-US"/>
              <a:t>Proposed Target State: Digital Lending with AI</a:t>
            </a:r>
          </a:p>
        </p:txBody>
      </p:sp>
      <p:sp>
        <p:nvSpPr>
          <p:cNvPr id="4" name="TextBox 3">
            <a:extLst>
              <a:ext uri="{FF2B5EF4-FFF2-40B4-BE49-F238E27FC236}">
                <a16:creationId xmlns:a16="http://schemas.microsoft.com/office/drawing/2014/main" id="{0D2B5A60-1F60-8198-47A8-9EE405CD581C}"/>
              </a:ext>
            </a:extLst>
          </p:cNvPr>
          <p:cNvSpPr txBox="1"/>
          <p:nvPr/>
        </p:nvSpPr>
        <p:spPr>
          <a:xfrm>
            <a:off x="1958799" y="3800033"/>
            <a:ext cx="1645920" cy="548640"/>
          </a:xfrm>
          <a:prstGeom prst="rect">
            <a:avLst/>
          </a:prstGeom>
          <a:noFill/>
        </p:spPr>
        <p:txBody>
          <a:bodyPr wrap="square" lIns="91440" rtlCol="0">
            <a:noAutofit/>
          </a:bodyPr>
          <a:lstStyle/>
          <a:p>
            <a:pPr>
              <a:spcAft>
                <a:spcPts val="1200"/>
              </a:spcAft>
            </a:pPr>
            <a:r>
              <a:rPr lang="en-US" sz="900"/>
              <a:t>Customers apply for a loan through the digital channels.</a:t>
            </a:r>
          </a:p>
        </p:txBody>
      </p:sp>
      <p:sp>
        <p:nvSpPr>
          <p:cNvPr id="5" name="Right Arrow 4">
            <a:extLst>
              <a:ext uri="{FF2B5EF4-FFF2-40B4-BE49-F238E27FC236}">
                <a16:creationId xmlns:a16="http://schemas.microsoft.com/office/drawing/2014/main" id="{D68008E4-A6D3-4C66-0119-0CA0E755FF83}"/>
              </a:ext>
            </a:extLst>
          </p:cNvPr>
          <p:cNvSpPr/>
          <p:nvPr/>
        </p:nvSpPr>
        <p:spPr>
          <a:xfrm>
            <a:off x="3485801" y="3246404"/>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 name="Group 9">
            <a:extLst>
              <a:ext uri="{FF2B5EF4-FFF2-40B4-BE49-F238E27FC236}">
                <a16:creationId xmlns:a16="http://schemas.microsoft.com/office/drawing/2014/main" id="{4BCF6671-B6CF-E5EE-C52E-5116ED3D3455}"/>
              </a:ext>
            </a:extLst>
          </p:cNvPr>
          <p:cNvGrpSpPr/>
          <p:nvPr/>
        </p:nvGrpSpPr>
        <p:grpSpPr>
          <a:xfrm>
            <a:off x="1722120" y="2983423"/>
            <a:ext cx="731520" cy="682625"/>
            <a:chOff x="1122680" y="2748280"/>
            <a:chExt cx="731520" cy="682625"/>
          </a:xfrm>
        </p:grpSpPr>
        <p:pic>
          <p:nvPicPr>
            <p:cNvPr id="11" name="Graphic 10" descr="Female Profile with solid fill">
              <a:extLst>
                <a:ext uri="{FF2B5EF4-FFF2-40B4-BE49-F238E27FC236}">
                  <a16:creationId xmlns:a16="http://schemas.microsoft.com/office/drawing/2014/main" id="{991B2B78-8A33-9BBD-F33E-406E76791E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14120" y="2748280"/>
              <a:ext cx="548640" cy="548640"/>
            </a:xfrm>
            <a:prstGeom prst="rect">
              <a:avLst/>
            </a:prstGeom>
          </p:spPr>
        </p:pic>
        <p:sp>
          <p:nvSpPr>
            <p:cNvPr id="12" name="TextBox 11">
              <a:extLst>
                <a:ext uri="{FF2B5EF4-FFF2-40B4-BE49-F238E27FC236}">
                  <a16:creationId xmlns:a16="http://schemas.microsoft.com/office/drawing/2014/main" id="{633A1A1C-E89A-D5C6-4E24-D297D8916A28}"/>
                </a:ext>
              </a:extLst>
            </p:cNvPr>
            <p:cNvSpPr txBox="1"/>
            <p:nvPr/>
          </p:nvSpPr>
          <p:spPr>
            <a:xfrm>
              <a:off x="1122680" y="3215461"/>
              <a:ext cx="731520" cy="215444"/>
            </a:xfrm>
            <a:prstGeom prst="rect">
              <a:avLst/>
            </a:prstGeom>
            <a:noFill/>
          </p:spPr>
          <p:txBody>
            <a:bodyPr wrap="square" lIns="91440" tIns="45720" rIns="91440" bIns="45720" rtlCol="0">
              <a:spAutoFit/>
            </a:bodyPr>
            <a:lstStyle/>
            <a:p>
              <a:pPr algn="ctr">
                <a:spcAft>
                  <a:spcPts val="1200"/>
                </a:spcAft>
              </a:pPr>
              <a:r>
                <a:rPr lang="en-US" sz="800"/>
                <a:t>Customer</a:t>
              </a:r>
            </a:p>
          </p:txBody>
        </p:sp>
      </p:grpSp>
      <p:grpSp>
        <p:nvGrpSpPr>
          <p:cNvPr id="19" name="Group 18">
            <a:extLst>
              <a:ext uri="{FF2B5EF4-FFF2-40B4-BE49-F238E27FC236}">
                <a16:creationId xmlns:a16="http://schemas.microsoft.com/office/drawing/2014/main" id="{6F26CCDF-2558-8EF3-F623-8FAAF19A2B29}"/>
              </a:ext>
            </a:extLst>
          </p:cNvPr>
          <p:cNvGrpSpPr/>
          <p:nvPr/>
        </p:nvGrpSpPr>
        <p:grpSpPr>
          <a:xfrm>
            <a:off x="3968562" y="2983423"/>
            <a:ext cx="1230766" cy="820335"/>
            <a:chOff x="5508741" y="2764954"/>
            <a:chExt cx="1230766" cy="820335"/>
          </a:xfrm>
        </p:grpSpPr>
        <p:pic>
          <p:nvPicPr>
            <p:cNvPr id="20" name="Graphic 19">
              <a:extLst>
                <a:ext uri="{FF2B5EF4-FFF2-40B4-BE49-F238E27FC236}">
                  <a16:creationId xmlns:a16="http://schemas.microsoft.com/office/drawing/2014/main" id="{564BFA0A-3761-D5B2-320A-19FFD6B5617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9626" y="2764954"/>
              <a:ext cx="457200" cy="457200"/>
            </a:xfrm>
            <a:prstGeom prst="rect">
              <a:avLst/>
            </a:prstGeom>
          </p:spPr>
        </p:pic>
        <p:sp>
          <p:nvSpPr>
            <p:cNvPr id="21" name="TextBox 20">
              <a:extLst>
                <a:ext uri="{FF2B5EF4-FFF2-40B4-BE49-F238E27FC236}">
                  <a16:creationId xmlns:a16="http://schemas.microsoft.com/office/drawing/2014/main" id="{98EA51CB-9D58-52EB-BF38-5E2950D836D9}"/>
                </a:ext>
              </a:extLst>
            </p:cNvPr>
            <p:cNvSpPr txBox="1"/>
            <p:nvPr/>
          </p:nvSpPr>
          <p:spPr>
            <a:xfrm>
              <a:off x="5508741" y="3246735"/>
              <a:ext cx="1230766" cy="338554"/>
            </a:xfrm>
            <a:prstGeom prst="rect">
              <a:avLst/>
            </a:prstGeom>
            <a:noFill/>
          </p:spPr>
          <p:txBody>
            <a:bodyPr wrap="square" lIns="91440" tIns="45720" rIns="91440" bIns="45720" rtlCol="0">
              <a:spAutoFit/>
            </a:bodyPr>
            <a:lstStyle/>
            <a:p>
              <a:pPr algn="ctr">
                <a:spcAft>
                  <a:spcPts val="1200"/>
                </a:spcAft>
              </a:pPr>
              <a:r>
                <a:rPr lang="en-US" sz="800"/>
                <a:t>Front-end Application Plus AI System</a:t>
              </a:r>
            </a:p>
          </p:txBody>
        </p:sp>
      </p:grpSp>
      <p:grpSp>
        <p:nvGrpSpPr>
          <p:cNvPr id="30" name="Group 29">
            <a:extLst>
              <a:ext uri="{FF2B5EF4-FFF2-40B4-BE49-F238E27FC236}">
                <a16:creationId xmlns:a16="http://schemas.microsoft.com/office/drawing/2014/main" id="{25D6161A-1F96-8420-78E3-2427EE5F69D5}"/>
              </a:ext>
            </a:extLst>
          </p:cNvPr>
          <p:cNvGrpSpPr/>
          <p:nvPr/>
        </p:nvGrpSpPr>
        <p:grpSpPr>
          <a:xfrm>
            <a:off x="5954793" y="2982500"/>
            <a:ext cx="822960" cy="698843"/>
            <a:chOff x="7441112" y="2736941"/>
            <a:chExt cx="822960" cy="698843"/>
          </a:xfrm>
        </p:grpSpPr>
        <p:pic>
          <p:nvPicPr>
            <p:cNvPr id="31" name="Graphic 30" descr="Office worker male with solid fill">
              <a:extLst>
                <a:ext uri="{FF2B5EF4-FFF2-40B4-BE49-F238E27FC236}">
                  <a16:creationId xmlns:a16="http://schemas.microsoft.com/office/drawing/2014/main" id="{E3E09BA2-FCCA-0982-FD06-2DD5FA4082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78272" y="2736941"/>
              <a:ext cx="548640" cy="548640"/>
            </a:xfrm>
            <a:prstGeom prst="rect">
              <a:avLst/>
            </a:prstGeom>
          </p:spPr>
        </p:pic>
        <p:sp>
          <p:nvSpPr>
            <p:cNvPr id="32" name="TextBox 31">
              <a:extLst>
                <a:ext uri="{FF2B5EF4-FFF2-40B4-BE49-F238E27FC236}">
                  <a16:creationId xmlns:a16="http://schemas.microsoft.com/office/drawing/2014/main" id="{27BD8379-2346-2EE6-94FF-06912C16FF34}"/>
                </a:ext>
              </a:extLst>
            </p:cNvPr>
            <p:cNvSpPr txBox="1"/>
            <p:nvPr/>
          </p:nvSpPr>
          <p:spPr>
            <a:xfrm>
              <a:off x="7441112" y="3220340"/>
              <a:ext cx="822960" cy="215444"/>
            </a:xfrm>
            <a:prstGeom prst="rect">
              <a:avLst/>
            </a:prstGeom>
            <a:noFill/>
          </p:spPr>
          <p:txBody>
            <a:bodyPr wrap="square" lIns="91440" tIns="45720" rIns="91440" bIns="45720" rtlCol="0">
              <a:spAutoFit/>
            </a:bodyPr>
            <a:lstStyle/>
            <a:p>
              <a:pPr algn="ctr">
                <a:spcAft>
                  <a:spcPts val="1200"/>
                </a:spcAft>
              </a:pPr>
              <a:r>
                <a:rPr lang="en-US" sz="800"/>
                <a:t>Underwriter</a:t>
              </a:r>
            </a:p>
          </p:txBody>
        </p:sp>
      </p:grpSp>
      <p:sp>
        <p:nvSpPr>
          <p:cNvPr id="33" name="TextBox 32">
            <a:extLst>
              <a:ext uri="{FF2B5EF4-FFF2-40B4-BE49-F238E27FC236}">
                <a16:creationId xmlns:a16="http://schemas.microsoft.com/office/drawing/2014/main" id="{BA55268F-187D-950D-D566-D1D5ABDC8CD1}"/>
              </a:ext>
            </a:extLst>
          </p:cNvPr>
          <p:cNvSpPr txBox="1"/>
          <p:nvPr/>
        </p:nvSpPr>
        <p:spPr>
          <a:xfrm>
            <a:off x="5563171" y="3803142"/>
            <a:ext cx="1645920" cy="548640"/>
          </a:xfrm>
          <a:prstGeom prst="rect">
            <a:avLst/>
          </a:prstGeom>
          <a:noFill/>
        </p:spPr>
        <p:txBody>
          <a:bodyPr wrap="square" lIns="91440" rtlCol="0">
            <a:noAutofit/>
          </a:bodyPr>
          <a:lstStyle/>
          <a:p>
            <a:pPr>
              <a:spcAft>
                <a:spcPts val="1200"/>
              </a:spcAft>
            </a:pPr>
            <a:r>
              <a:rPr lang="en-US" sz="900"/>
              <a:t>Underwriter reviews on sampling basis and overrides decisions as applicable.</a:t>
            </a:r>
          </a:p>
        </p:txBody>
      </p:sp>
      <p:sp>
        <p:nvSpPr>
          <p:cNvPr id="34" name="Right Arrow 33">
            <a:extLst>
              <a:ext uri="{FF2B5EF4-FFF2-40B4-BE49-F238E27FC236}">
                <a16:creationId xmlns:a16="http://schemas.microsoft.com/office/drawing/2014/main" id="{F51C3E11-3100-02BC-11F0-AD448B2F7D4F}"/>
              </a:ext>
            </a:extLst>
          </p:cNvPr>
          <p:cNvSpPr/>
          <p:nvPr/>
        </p:nvSpPr>
        <p:spPr>
          <a:xfrm>
            <a:off x="5292042" y="327679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Rounded Rectangle 37">
            <a:extLst>
              <a:ext uri="{FF2B5EF4-FFF2-40B4-BE49-F238E27FC236}">
                <a16:creationId xmlns:a16="http://schemas.microsoft.com/office/drawing/2014/main" id="{DB5EC324-9972-454B-536C-5D6F8D04CCBF}"/>
              </a:ext>
            </a:extLst>
          </p:cNvPr>
          <p:cNvSpPr/>
          <p:nvPr/>
        </p:nvSpPr>
        <p:spPr>
          <a:xfrm>
            <a:off x="1968500" y="1587692"/>
            <a:ext cx="1626519"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Loan Origination</a:t>
            </a:r>
          </a:p>
        </p:txBody>
      </p:sp>
      <p:sp>
        <p:nvSpPr>
          <p:cNvPr id="39" name="Rounded Rectangle 38">
            <a:extLst>
              <a:ext uri="{FF2B5EF4-FFF2-40B4-BE49-F238E27FC236}">
                <a16:creationId xmlns:a16="http://schemas.microsoft.com/office/drawing/2014/main" id="{34032D9D-BB15-D3B1-297D-F77AB67F570B}"/>
              </a:ext>
            </a:extLst>
          </p:cNvPr>
          <p:cNvSpPr/>
          <p:nvPr/>
        </p:nvSpPr>
        <p:spPr>
          <a:xfrm>
            <a:off x="3766148" y="1580881"/>
            <a:ext cx="1626519"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E-2-e Lending Decision</a:t>
            </a:r>
          </a:p>
        </p:txBody>
      </p:sp>
      <p:sp>
        <p:nvSpPr>
          <p:cNvPr id="41" name="Rounded Rectangle 40">
            <a:extLst>
              <a:ext uri="{FF2B5EF4-FFF2-40B4-BE49-F238E27FC236}">
                <a16:creationId xmlns:a16="http://schemas.microsoft.com/office/drawing/2014/main" id="{2DFB8979-59F9-C814-22CE-B8E194E409F1}"/>
              </a:ext>
            </a:extLst>
          </p:cNvPr>
          <p:cNvSpPr/>
          <p:nvPr/>
        </p:nvSpPr>
        <p:spPr>
          <a:xfrm>
            <a:off x="5566362" y="1580881"/>
            <a:ext cx="2651265"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Review / Override (Optional)</a:t>
            </a:r>
          </a:p>
        </p:txBody>
      </p:sp>
      <p:grpSp>
        <p:nvGrpSpPr>
          <p:cNvPr id="42" name="Group 41">
            <a:extLst>
              <a:ext uri="{FF2B5EF4-FFF2-40B4-BE49-F238E27FC236}">
                <a16:creationId xmlns:a16="http://schemas.microsoft.com/office/drawing/2014/main" id="{821434E8-8D61-F3E0-1CAD-F4591961A90C}"/>
              </a:ext>
            </a:extLst>
          </p:cNvPr>
          <p:cNvGrpSpPr/>
          <p:nvPr/>
        </p:nvGrpSpPr>
        <p:grpSpPr>
          <a:xfrm>
            <a:off x="7394667" y="2845340"/>
            <a:ext cx="822960" cy="430996"/>
            <a:chOff x="9223467" y="2610197"/>
            <a:chExt cx="822960" cy="430996"/>
          </a:xfrm>
        </p:grpSpPr>
        <p:pic>
          <p:nvPicPr>
            <p:cNvPr id="43" name="Graphic 42" descr="Thumbs up sign with solid fill">
              <a:extLst>
                <a:ext uri="{FF2B5EF4-FFF2-40B4-BE49-F238E27FC236}">
                  <a16:creationId xmlns:a16="http://schemas.microsoft.com/office/drawing/2014/main" id="{60589570-5BAF-2626-06FB-877DAD87C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92509" y="2610197"/>
              <a:ext cx="274320" cy="274320"/>
            </a:xfrm>
            <a:prstGeom prst="rect">
              <a:avLst/>
            </a:prstGeom>
          </p:spPr>
        </p:pic>
        <p:sp>
          <p:nvSpPr>
            <p:cNvPr id="44" name="TextBox 43">
              <a:extLst>
                <a:ext uri="{FF2B5EF4-FFF2-40B4-BE49-F238E27FC236}">
                  <a16:creationId xmlns:a16="http://schemas.microsoft.com/office/drawing/2014/main" id="{B3D2869A-1CF0-3908-9652-9D42764928EC}"/>
                </a:ext>
              </a:extLst>
            </p:cNvPr>
            <p:cNvSpPr txBox="1"/>
            <p:nvPr/>
          </p:nvSpPr>
          <p:spPr>
            <a:xfrm>
              <a:off x="9223467" y="2825749"/>
              <a:ext cx="822960" cy="215444"/>
            </a:xfrm>
            <a:prstGeom prst="rect">
              <a:avLst/>
            </a:prstGeom>
            <a:noFill/>
          </p:spPr>
          <p:txBody>
            <a:bodyPr wrap="square" lIns="91440" tIns="45720" rIns="91440" bIns="45720" rtlCol="0">
              <a:spAutoFit/>
            </a:bodyPr>
            <a:lstStyle/>
            <a:p>
              <a:pPr algn="ctr">
                <a:spcAft>
                  <a:spcPts val="1200"/>
                </a:spcAft>
              </a:pPr>
              <a:r>
                <a:rPr lang="en-US" sz="800"/>
                <a:t>Approval</a:t>
              </a:r>
            </a:p>
          </p:txBody>
        </p:sp>
      </p:grpSp>
      <p:grpSp>
        <p:nvGrpSpPr>
          <p:cNvPr id="45" name="Group 44">
            <a:extLst>
              <a:ext uri="{FF2B5EF4-FFF2-40B4-BE49-F238E27FC236}">
                <a16:creationId xmlns:a16="http://schemas.microsoft.com/office/drawing/2014/main" id="{6766A4A2-7E9F-A509-D09F-C5B7F8D53E72}"/>
              </a:ext>
            </a:extLst>
          </p:cNvPr>
          <p:cNvGrpSpPr/>
          <p:nvPr/>
        </p:nvGrpSpPr>
        <p:grpSpPr>
          <a:xfrm>
            <a:off x="7394667" y="3800033"/>
            <a:ext cx="822960" cy="408929"/>
            <a:chOff x="9223467" y="3564890"/>
            <a:chExt cx="822960" cy="408929"/>
          </a:xfrm>
        </p:grpSpPr>
        <p:sp>
          <p:nvSpPr>
            <p:cNvPr id="46" name="TextBox 45">
              <a:extLst>
                <a:ext uri="{FF2B5EF4-FFF2-40B4-BE49-F238E27FC236}">
                  <a16:creationId xmlns:a16="http://schemas.microsoft.com/office/drawing/2014/main" id="{59FFE1B6-CC9C-2D2B-84AF-4BAA211AA8A9}"/>
                </a:ext>
              </a:extLst>
            </p:cNvPr>
            <p:cNvSpPr txBox="1"/>
            <p:nvPr/>
          </p:nvSpPr>
          <p:spPr>
            <a:xfrm>
              <a:off x="9223467" y="3758375"/>
              <a:ext cx="822960" cy="215444"/>
            </a:xfrm>
            <a:prstGeom prst="rect">
              <a:avLst/>
            </a:prstGeom>
            <a:noFill/>
          </p:spPr>
          <p:txBody>
            <a:bodyPr wrap="square" lIns="91440" tIns="45720" rIns="91440" bIns="45720" rtlCol="0">
              <a:spAutoFit/>
            </a:bodyPr>
            <a:lstStyle/>
            <a:p>
              <a:pPr algn="ctr">
                <a:spcAft>
                  <a:spcPts val="1200"/>
                </a:spcAft>
              </a:pPr>
              <a:r>
                <a:rPr lang="en-US" sz="800"/>
                <a:t>Disapproval</a:t>
              </a:r>
            </a:p>
          </p:txBody>
        </p:sp>
        <p:pic>
          <p:nvPicPr>
            <p:cNvPr id="47" name="Graphic 46" descr="Thumbs Down with solid fill">
              <a:extLst>
                <a:ext uri="{FF2B5EF4-FFF2-40B4-BE49-F238E27FC236}">
                  <a16:creationId xmlns:a16="http://schemas.microsoft.com/office/drawing/2014/main" id="{A62A8CBF-28A6-206E-49CF-DE17F2C041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97787" y="3564890"/>
              <a:ext cx="274320" cy="274320"/>
            </a:xfrm>
            <a:prstGeom prst="rect">
              <a:avLst/>
            </a:prstGeom>
          </p:spPr>
        </p:pic>
      </p:grpSp>
      <p:sp>
        <p:nvSpPr>
          <p:cNvPr id="48" name="Rounded Rectangle 47">
            <a:extLst>
              <a:ext uri="{FF2B5EF4-FFF2-40B4-BE49-F238E27FC236}">
                <a16:creationId xmlns:a16="http://schemas.microsoft.com/office/drawing/2014/main" id="{16BC49C6-3BD6-00D2-24DA-45BC4D10F124}"/>
              </a:ext>
            </a:extLst>
          </p:cNvPr>
          <p:cNvSpPr/>
          <p:nvPr/>
        </p:nvSpPr>
        <p:spPr>
          <a:xfrm>
            <a:off x="8391322" y="1580881"/>
            <a:ext cx="2194560" cy="457200"/>
          </a:xfrm>
          <a:prstGeom prst="roundRect">
            <a:avLst/>
          </a:prstGeom>
          <a:solidFill>
            <a:srgbClr val="15136E">
              <a:alpha val="60000"/>
            </a:srgbClr>
          </a:solidFill>
        </p:spPr>
        <p:txBody>
          <a:bodyPr wrap="square" anchor="ctr">
            <a:noAutofit/>
          </a:bodyPr>
          <a:lstStyle/>
          <a:p>
            <a:pPr algn="ctr"/>
            <a:r>
              <a:rPr lang="en-US" sz="1000" b="1">
                <a:solidFill>
                  <a:schemeClr val="bg1"/>
                </a:solidFill>
              </a:rPr>
              <a:t>Closing, Disbursement, Servicing</a:t>
            </a:r>
          </a:p>
        </p:txBody>
      </p:sp>
      <p:sp>
        <p:nvSpPr>
          <p:cNvPr id="49" name="Right Arrow 48">
            <a:extLst>
              <a:ext uri="{FF2B5EF4-FFF2-40B4-BE49-F238E27FC236}">
                <a16:creationId xmlns:a16="http://schemas.microsoft.com/office/drawing/2014/main" id="{84846E59-AA56-35DA-F6E2-0F372D809BE7}"/>
              </a:ext>
            </a:extLst>
          </p:cNvPr>
          <p:cNvSpPr/>
          <p:nvPr/>
        </p:nvSpPr>
        <p:spPr>
          <a:xfrm>
            <a:off x="8217627" y="327679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50" name="Graphic 49" descr="Handshake with solid fill">
            <a:extLst>
              <a:ext uri="{FF2B5EF4-FFF2-40B4-BE49-F238E27FC236}">
                <a16:creationId xmlns:a16="http://schemas.microsoft.com/office/drawing/2014/main" id="{5766ABBB-121F-90DA-C4AC-7BDC8B68A1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12143" y="2982500"/>
            <a:ext cx="457200" cy="457200"/>
          </a:xfrm>
          <a:prstGeom prst="rect">
            <a:avLst/>
          </a:prstGeom>
        </p:spPr>
      </p:pic>
      <p:grpSp>
        <p:nvGrpSpPr>
          <p:cNvPr id="55" name="Group 54">
            <a:extLst>
              <a:ext uri="{FF2B5EF4-FFF2-40B4-BE49-F238E27FC236}">
                <a16:creationId xmlns:a16="http://schemas.microsoft.com/office/drawing/2014/main" id="{F4046BF2-993E-9D92-1774-99B4F121D49E}"/>
              </a:ext>
            </a:extLst>
          </p:cNvPr>
          <p:cNvGrpSpPr/>
          <p:nvPr/>
        </p:nvGrpSpPr>
        <p:grpSpPr>
          <a:xfrm>
            <a:off x="6640593" y="2982500"/>
            <a:ext cx="1028394" cy="954693"/>
            <a:chOff x="6640593" y="2747357"/>
            <a:chExt cx="1028394" cy="954693"/>
          </a:xfrm>
        </p:grpSpPr>
        <p:cxnSp>
          <p:nvCxnSpPr>
            <p:cNvPr id="57" name="Elbow Connector 56">
              <a:extLst>
                <a:ext uri="{FF2B5EF4-FFF2-40B4-BE49-F238E27FC236}">
                  <a16:creationId xmlns:a16="http://schemas.microsoft.com/office/drawing/2014/main" id="{88AAE094-D81A-785E-2AB3-1030CC96F995}"/>
                </a:ext>
              </a:extLst>
            </p:cNvPr>
            <p:cNvCxnSpPr>
              <a:cxnSpLocks/>
              <a:stCxn id="31" idx="3"/>
              <a:endCxn id="43" idx="1"/>
            </p:cNvCxnSpPr>
            <p:nvPr/>
          </p:nvCxnSpPr>
          <p:spPr>
            <a:xfrm flipV="1">
              <a:off x="6640593" y="2747357"/>
              <a:ext cx="1023116" cy="274320"/>
            </a:xfrm>
            <a:prstGeom prst="bentConnector3">
              <a:avLst>
                <a:gd name="adj1" fmla="val 70697"/>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7F407183-A0DD-2441-DCEC-397FB36C07F3}"/>
                </a:ext>
              </a:extLst>
            </p:cNvPr>
            <p:cNvCxnSpPr>
              <a:cxnSpLocks/>
              <a:stCxn id="31" idx="3"/>
              <a:endCxn id="47" idx="1"/>
            </p:cNvCxnSpPr>
            <p:nvPr/>
          </p:nvCxnSpPr>
          <p:spPr>
            <a:xfrm>
              <a:off x="6640593" y="3021677"/>
              <a:ext cx="1028394" cy="680373"/>
            </a:xfrm>
            <a:prstGeom prst="bentConnector3">
              <a:avLst>
                <a:gd name="adj1" fmla="val 70591"/>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pic>
        <p:nvPicPr>
          <p:cNvPr id="68" name="Graphic 67" descr="Internet with solid fill">
            <a:extLst>
              <a:ext uri="{FF2B5EF4-FFF2-40B4-BE49-F238E27FC236}">
                <a16:creationId xmlns:a16="http://schemas.microsoft.com/office/drawing/2014/main" id="{92EE25E7-991A-1894-C845-57878AA681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0023" y="2982500"/>
            <a:ext cx="457200" cy="457200"/>
          </a:xfrm>
          <a:prstGeom prst="rect">
            <a:avLst/>
          </a:prstGeom>
        </p:spPr>
      </p:pic>
      <p:cxnSp>
        <p:nvCxnSpPr>
          <p:cNvPr id="70" name="Curved Connector 69">
            <a:extLst>
              <a:ext uri="{FF2B5EF4-FFF2-40B4-BE49-F238E27FC236}">
                <a16:creationId xmlns:a16="http://schemas.microsoft.com/office/drawing/2014/main" id="{6183C647-D2B7-01F1-8657-91E0E12E5755}"/>
              </a:ext>
            </a:extLst>
          </p:cNvPr>
          <p:cNvCxnSpPr>
            <a:cxnSpLocks/>
            <a:stCxn id="11" idx="3"/>
            <a:endCxn id="68" idx="0"/>
          </p:cNvCxnSpPr>
          <p:nvPr/>
        </p:nvCxnSpPr>
        <p:spPr>
          <a:xfrm flipV="1">
            <a:off x="2362200" y="2982500"/>
            <a:ext cx="536423" cy="275243"/>
          </a:xfrm>
          <a:prstGeom prst="curvedConnector4">
            <a:avLst>
              <a:gd name="adj1" fmla="val 28692"/>
              <a:gd name="adj2" fmla="val 183054"/>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sp>
        <p:nvSpPr>
          <p:cNvPr id="80" name="Round Diagonal Corner Rectangle 79">
            <a:extLst>
              <a:ext uri="{FF2B5EF4-FFF2-40B4-BE49-F238E27FC236}">
                <a16:creationId xmlns:a16="http://schemas.microsoft.com/office/drawing/2014/main" id="{7AA0B9E8-4554-1C99-A086-26DF49D5712E}"/>
              </a:ext>
            </a:extLst>
          </p:cNvPr>
          <p:cNvSpPr/>
          <p:nvPr/>
        </p:nvSpPr>
        <p:spPr>
          <a:xfrm>
            <a:off x="2428240" y="4867746"/>
            <a:ext cx="3200400" cy="1371600"/>
          </a:xfrm>
          <a:prstGeom prst="round2DiagRect">
            <a:avLst/>
          </a:prstGeom>
          <a:solidFill>
            <a:schemeClr val="accent3">
              <a:lumMod val="50000"/>
            </a:schemeClr>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a:t>The proposed target state is a digital lending application that can process loan applications end-to-end. This can provide lending decisions to the customer in </a:t>
            </a:r>
            <a:r>
              <a:rPr lang="en-US" sz="1400" b="1"/>
              <a:t>real-time</a:t>
            </a:r>
            <a:r>
              <a:rPr lang="en-US" sz="1200" b="1"/>
              <a:t> or near real-time.</a:t>
            </a:r>
          </a:p>
        </p:txBody>
      </p:sp>
      <p:sp>
        <p:nvSpPr>
          <p:cNvPr id="81" name="Round Diagonal Corner Rectangle 80">
            <a:extLst>
              <a:ext uri="{FF2B5EF4-FFF2-40B4-BE49-F238E27FC236}">
                <a16:creationId xmlns:a16="http://schemas.microsoft.com/office/drawing/2014/main" id="{1C77F23D-0FC7-5E42-66FE-261341FC1327}"/>
              </a:ext>
            </a:extLst>
          </p:cNvPr>
          <p:cNvSpPr/>
          <p:nvPr/>
        </p:nvSpPr>
        <p:spPr>
          <a:xfrm>
            <a:off x="6582865" y="4867746"/>
            <a:ext cx="3200400" cy="1371600"/>
          </a:xfrm>
          <a:prstGeom prst="round2DiagRect">
            <a:avLst/>
          </a:prstGeom>
          <a:solidFill>
            <a:schemeClr val="accent3">
              <a:lumMod val="50000"/>
            </a:schemeClr>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a:t>The solution is highly scalable but does require significant upfront investment. However, the ROI is promising.</a:t>
            </a:r>
          </a:p>
        </p:txBody>
      </p:sp>
      <p:pic>
        <p:nvPicPr>
          <p:cNvPr id="3" name="Graphic 2" descr="Badge Tick1 with solid fill">
            <a:extLst>
              <a:ext uri="{FF2B5EF4-FFF2-40B4-BE49-F238E27FC236}">
                <a16:creationId xmlns:a16="http://schemas.microsoft.com/office/drawing/2014/main" id="{E1FAF06D-5491-37BA-5436-5FBDC25B7A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24549" y="3858909"/>
            <a:ext cx="274320" cy="274320"/>
          </a:xfrm>
          <a:prstGeom prst="rect">
            <a:avLst/>
          </a:prstGeom>
        </p:spPr>
      </p:pic>
      <p:pic>
        <p:nvPicPr>
          <p:cNvPr id="6" name="Graphic 5" descr="Badge Tick1 with solid fill">
            <a:extLst>
              <a:ext uri="{FF2B5EF4-FFF2-40B4-BE49-F238E27FC236}">
                <a16:creationId xmlns:a16="http://schemas.microsoft.com/office/drawing/2014/main" id="{92D7FC86-54E6-4333-FDE9-90C85A21DD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25276" y="3858909"/>
            <a:ext cx="274320" cy="274320"/>
          </a:xfrm>
          <a:prstGeom prst="rect">
            <a:avLst/>
          </a:prstGeom>
        </p:spPr>
      </p:pic>
      <p:pic>
        <p:nvPicPr>
          <p:cNvPr id="7" name="Graphic 6" descr="Badge Tick1 with solid fill">
            <a:extLst>
              <a:ext uri="{FF2B5EF4-FFF2-40B4-BE49-F238E27FC236}">
                <a16:creationId xmlns:a16="http://schemas.microsoft.com/office/drawing/2014/main" id="{6B6BFD73-3E24-4265-CBA2-7E7178462BC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96040" y="3858909"/>
            <a:ext cx="274320" cy="274320"/>
          </a:xfrm>
          <a:prstGeom prst="rect">
            <a:avLst/>
          </a:prstGeom>
        </p:spPr>
      </p:pic>
    </p:spTree>
    <p:extLst>
      <p:ext uri="{BB962C8B-B14F-4D97-AF65-F5344CB8AC3E}">
        <p14:creationId xmlns:p14="http://schemas.microsoft.com/office/powerpoint/2010/main" val="162993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F6346-37AF-F995-91C6-9F506AAD47C0}"/>
              </a:ext>
            </a:extLst>
          </p:cNvPr>
          <p:cNvSpPr>
            <a:spLocks noGrp="1"/>
          </p:cNvSpPr>
          <p:nvPr>
            <p:ph type="title"/>
          </p:nvPr>
        </p:nvSpPr>
        <p:spPr/>
        <p:txBody>
          <a:bodyPr/>
          <a:lstStyle/>
          <a:p>
            <a:r>
              <a:rPr lang="en-US"/>
              <a:t>Technical Approach</a:t>
            </a:r>
          </a:p>
        </p:txBody>
      </p:sp>
      <p:sp>
        <p:nvSpPr>
          <p:cNvPr id="5" name="Right Arrow 4">
            <a:extLst>
              <a:ext uri="{FF2B5EF4-FFF2-40B4-BE49-F238E27FC236}">
                <a16:creationId xmlns:a16="http://schemas.microsoft.com/office/drawing/2014/main" id="{24669C47-8572-1F67-BCD4-FB9C2811B2E6}"/>
              </a:ext>
            </a:extLst>
          </p:cNvPr>
          <p:cNvSpPr/>
          <p:nvPr/>
        </p:nvSpPr>
        <p:spPr>
          <a:xfrm>
            <a:off x="2390868" y="2820652"/>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ight Arrow 6">
            <a:extLst>
              <a:ext uri="{FF2B5EF4-FFF2-40B4-BE49-F238E27FC236}">
                <a16:creationId xmlns:a16="http://schemas.microsoft.com/office/drawing/2014/main" id="{A0F37180-5865-1E0A-26DC-3BB7719E8DDA}"/>
              </a:ext>
            </a:extLst>
          </p:cNvPr>
          <p:cNvSpPr/>
          <p:nvPr/>
        </p:nvSpPr>
        <p:spPr>
          <a:xfrm>
            <a:off x="4351384" y="2820652"/>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ight Arrow 8">
            <a:extLst>
              <a:ext uri="{FF2B5EF4-FFF2-40B4-BE49-F238E27FC236}">
                <a16:creationId xmlns:a16="http://schemas.microsoft.com/office/drawing/2014/main" id="{3CEFD1E1-823A-C83B-DB84-1B025F2EA164}"/>
              </a:ext>
            </a:extLst>
          </p:cNvPr>
          <p:cNvSpPr/>
          <p:nvPr/>
        </p:nvSpPr>
        <p:spPr>
          <a:xfrm>
            <a:off x="6309360" y="2818756"/>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ight Arrow 10">
            <a:extLst>
              <a:ext uri="{FF2B5EF4-FFF2-40B4-BE49-F238E27FC236}">
                <a16:creationId xmlns:a16="http://schemas.microsoft.com/office/drawing/2014/main" id="{73A12B44-2E50-7034-9E65-D4221C156E5D}"/>
              </a:ext>
            </a:extLst>
          </p:cNvPr>
          <p:cNvSpPr/>
          <p:nvPr/>
        </p:nvSpPr>
        <p:spPr>
          <a:xfrm>
            <a:off x="8259018" y="2818756"/>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ight Arrow 11">
            <a:extLst>
              <a:ext uri="{FF2B5EF4-FFF2-40B4-BE49-F238E27FC236}">
                <a16:creationId xmlns:a16="http://schemas.microsoft.com/office/drawing/2014/main" id="{0EF5483B-903C-402A-6B8E-4E5145D69EE3}"/>
              </a:ext>
            </a:extLst>
          </p:cNvPr>
          <p:cNvSpPr/>
          <p:nvPr/>
        </p:nvSpPr>
        <p:spPr>
          <a:xfrm>
            <a:off x="10208676" y="2818756"/>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 name="Elbow Connector 14">
            <a:extLst>
              <a:ext uri="{FF2B5EF4-FFF2-40B4-BE49-F238E27FC236}">
                <a16:creationId xmlns:a16="http://schemas.microsoft.com/office/drawing/2014/main" id="{C69E100A-4DEF-FD8C-3B2B-A647B6012896}"/>
              </a:ext>
            </a:extLst>
          </p:cNvPr>
          <p:cNvCxnSpPr>
            <a:cxnSpLocks/>
            <a:stCxn id="13" idx="2"/>
            <a:endCxn id="6" idx="2"/>
          </p:cNvCxnSpPr>
          <p:nvPr/>
        </p:nvCxnSpPr>
        <p:spPr>
          <a:xfrm rot="5400000">
            <a:off x="8348379" y="417970"/>
            <a:ext cx="12700" cy="5853133"/>
          </a:xfrm>
          <a:prstGeom prst="bentConnector3">
            <a:avLst>
              <a:gd name="adj1" fmla="val 1800000"/>
            </a:avLst>
          </a:prstGeom>
          <a:ln w="12700">
            <a:solidFill>
              <a:srgbClr val="3DBECA"/>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D87C6FCA-0421-079C-8EED-66EF343D1101}"/>
              </a:ext>
            </a:extLst>
          </p:cNvPr>
          <p:cNvGrpSpPr/>
          <p:nvPr/>
        </p:nvGrpSpPr>
        <p:grpSpPr>
          <a:xfrm>
            <a:off x="769260" y="1870874"/>
            <a:ext cx="1463040" cy="1473662"/>
            <a:chOff x="769260" y="1870874"/>
            <a:chExt cx="1463040" cy="1473662"/>
          </a:xfrm>
        </p:grpSpPr>
        <p:sp>
          <p:nvSpPr>
            <p:cNvPr id="4" name="Rounded Rectangle 3">
              <a:extLst>
                <a:ext uri="{FF2B5EF4-FFF2-40B4-BE49-F238E27FC236}">
                  <a16:creationId xmlns:a16="http://schemas.microsoft.com/office/drawing/2014/main" id="{64211A14-EB9E-6021-9594-BA0C7524F58E}"/>
                </a:ext>
              </a:extLst>
            </p:cNvPr>
            <p:cNvSpPr/>
            <p:nvPr/>
          </p:nvSpPr>
          <p:spPr>
            <a:xfrm>
              <a:off x="769260" y="2521576"/>
              <a:ext cx="1463040" cy="822960"/>
            </a:xfrm>
            <a:prstGeom prst="roundRect">
              <a:avLst/>
            </a:prstGeom>
            <a:solidFill>
              <a:srgbClr val="3DBEC9">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Data Ingestion &amp; Storage</a:t>
              </a:r>
            </a:p>
          </p:txBody>
        </p:sp>
        <p:grpSp>
          <p:nvGrpSpPr>
            <p:cNvPr id="20" name="Group 19">
              <a:extLst>
                <a:ext uri="{FF2B5EF4-FFF2-40B4-BE49-F238E27FC236}">
                  <a16:creationId xmlns:a16="http://schemas.microsoft.com/office/drawing/2014/main" id="{99B518C3-497D-FF36-E8A1-BC0DAF47CDEB}"/>
                </a:ext>
              </a:extLst>
            </p:cNvPr>
            <p:cNvGrpSpPr/>
            <p:nvPr/>
          </p:nvGrpSpPr>
          <p:grpSpPr>
            <a:xfrm>
              <a:off x="1156974" y="1870874"/>
              <a:ext cx="687612" cy="528320"/>
              <a:chOff x="1703256" y="3393440"/>
              <a:chExt cx="687612" cy="528320"/>
            </a:xfrm>
          </p:grpSpPr>
          <p:pic>
            <p:nvPicPr>
              <p:cNvPr id="17" name="Graphic 16" descr="Filter with solid fill">
                <a:extLst>
                  <a:ext uri="{FF2B5EF4-FFF2-40B4-BE49-F238E27FC236}">
                    <a16:creationId xmlns:a16="http://schemas.microsoft.com/office/drawing/2014/main" id="{C0E2F0F1-B32A-54E7-182C-F1E7AE5832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56" y="3393440"/>
                <a:ext cx="457200" cy="457200"/>
              </a:xfrm>
              <a:prstGeom prst="rect">
                <a:avLst/>
              </a:prstGeom>
            </p:spPr>
          </p:pic>
          <p:pic>
            <p:nvPicPr>
              <p:cNvPr id="19" name="Graphic 18" descr="Database with solid fill">
                <a:extLst>
                  <a:ext uri="{FF2B5EF4-FFF2-40B4-BE49-F238E27FC236}">
                    <a16:creationId xmlns:a16="http://schemas.microsoft.com/office/drawing/2014/main" id="{25B00B7C-4A8A-E964-3FD1-7678481E69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3668" y="3464560"/>
                <a:ext cx="457200" cy="457200"/>
              </a:xfrm>
              <a:prstGeom prst="rect">
                <a:avLst/>
              </a:prstGeom>
            </p:spPr>
          </p:pic>
        </p:grpSp>
      </p:grpSp>
      <p:grpSp>
        <p:nvGrpSpPr>
          <p:cNvPr id="40" name="Group 39">
            <a:extLst>
              <a:ext uri="{FF2B5EF4-FFF2-40B4-BE49-F238E27FC236}">
                <a16:creationId xmlns:a16="http://schemas.microsoft.com/office/drawing/2014/main" id="{FF46CB3C-8A06-423E-C43C-47810421CC89}"/>
              </a:ext>
            </a:extLst>
          </p:cNvPr>
          <p:cNvGrpSpPr/>
          <p:nvPr/>
        </p:nvGrpSpPr>
        <p:grpSpPr>
          <a:xfrm>
            <a:off x="10543425" y="1870874"/>
            <a:ext cx="1463040" cy="1473662"/>
            <a:chOff x="10543425" y="1870874"/>
            <a:chExt cx="1463040" cy="1473662"/>
          </a:xfrm>
        </p:grpSpPr>
        <p:sp>
          <p:nvSpPr>
            <p:cNvPr id="13" name="Rounded Rectangle 12">
              <a:extLst>
                <a:ext uri="{FF2B5EF4-FFF2-40B4-BE49-F238E27FC236}">
                  <a16:creationId xmlns:a16="http://schemas.microsoft.com/office/drawing/2014/main" id="{F0FF2725-83BD-A2B4-2CDE-150D2B4083FB}"/>
                </a:ext>
              </a:extLst>
            </p:cNvPr>
            <p:cNvSpPr/>
            <p:nvPr/>
          </p:nvSpPr>
          <p:spPr>
            <a:xfrm>
              <a:off x="10543425" y="2521576"/>
              <a:ext cx="1463040" cy="822960"/>
            </a:xfrm>
            <a:prstGeom prst="roundRect">
              <a:avLst/>
            </a:prstGeom>
            <a:solidFill>
              <a:schemeClr val="tx2">
                <a:lumMod val="60000"/>
                <a:lumOff val="40000"/>
                <a:alpha val="30000"/>
              </a:scheme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Monitoring and Reinforcement</a:t>
              </a:r>
            </a:p>
          </p:txBody>
        </p:sp>
        <p:pic>
          <p:nvPicPr>
            <p:cNvPr id="28" name="Graphic 27" descr="Illustrator with solid fill">
              <a:extLst>
                <a:ext uri="{FF2B5EF4-FFF2-40B4-BE49-F238E27FC236}">
                  <a16:creationId xmlns:a16="http://schemas.microsoft.com/office/drawing/2014/main" id="{707965CA-1D67-DDA0-AC7B-8D53A5AF8B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21082" y="1870874"/>
              <a:ext cx="457200" cy="457200"/>
            </a:xfrm>
            <a:prstGeom prst="rect">
              <a:avLst/>
            </a:prstGeom>
          </p:spPr>
        </p:pic>
      </p:grpSp>
      <p:grpSp>
        <p:nvGrpSpPr>
          <p:cNvPr id="39" name="Group 38">
            <a:extLst>
              <a:ext uri="{FF2B5EF4-FFF2-40B4-BE49-F238E27FC236}">
                <a16:creationId xmlns:a16="http://schemas.microsoft.com/office/drawing/2014/main" id="{0B929EDF-915F-A21C-CC86-1A450F998CB7}"/>
              </a:ext>
            </a:extLst>
          </p:cNvPr>
          <p:cNvGrpSpPr/>
          <p:nvPr/>
        </p:nvGrpSpPr>
        <p:grpSpPr>
          <a:xfrm>
            <a:off x="8593767" y="1822441"/>
            <a:ext cx="1463040" cy="1522095"/>
            <a:chOff x="8593767" y="1822441"/>
            <a:chExt cx="1463040" cy="1522095"/>
          </a:xfrm>
        </p:grpSpPr>
        <p:sp>
          <p:nvSpPr>
            <p:cNvPr id="10" name="Rounded Rectangle 9">
              <a:extLst>
                <a:ext uri="{FF2B5EF4-FFF2-40B4-BE49-F238E27FC236}">
                  <a16:creationId xmlns:a16="http://schemas.microsoft.com/office/drawing/2014/main" id="{529D6415-2728-FD57-89C4-B5F2B7729874}"/>
                </a:ext>
              </a:extLst>
            </p:cNvPr>
            <p:cNvSpPr/>
            <p:nvPr/>
          </p:nvSpPr>
          <p:spPr>
            <a:xfrm>
              <a:off x="8593767" y="2521576"/>
              <a:ext cx="1463040" cy="822960"/>
            </a:xfrm>
            <a:prstGeom prst="roundRect">
              <a:avLst/>
            </a:prstGeom>
            <a:solidFill>
              <a:schemeClr val="accent6">
                <a:alpha val="30000"/>
              </a:scheme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Model Deployment &amp; Integration</a:t>
              </a:r>
            </a:p>
          </p:txBody>
        </p:sp>
        <p:pic>
          <p:nvPicPr>
            <p:cNvPr id="30" name="Graphic 29" descr="Server with solid fill">
              <a:extLst>
                <a:ext uri="{FF2B5EF4-FFF2-40B4-BE49-F238E27FC236}">
                  <a16:creationId xmlns:a16="http://schemas.microsoft.com/office/drawing/2014/main" id="{8328D905-61C9-561A-F055-C3C77CF777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73615" y="1822441"/>
              <a:ext cx="457200" cy="457200"/>
            </a:xfrm>
            <a:prstGeom prst="rect">
              <a:avLst/>
            </a:prstGeom>
          </p:spPr>
        </p:pic>
      </p:grpSp>
      <p:sp>
        <p:nvSpPr>
          <p:cNvPr id="33" name="Round Diagonal Corner Rectangle 32">
            <a:extLst>
              <a:ext uri="{FF2B5EF4-FFF2-40B4-BE49-F238E27FC236}">
                <a16:creationId xmlns:a16="http://schemas.microsoft.com/office/drawing/2014/main" id="{32D59565-588C-9B1C-A359-1A10C4DEBB64}"/>
              </a:ext>
            </a:extLst>
          </p:cNvPr>
          <p:cNvSpPr/>
          <p:nvPr/>
        </p:nvSpPr>
        <p:spPr>
          <a:xfrm>
            <a:off x="2123440" y="4867746"/>
            <a:ext cx="3505200" cy="1371600"/>
          </a:xfrm>
          <a:prstGeom prst="round2DiagRect">
            <a:avLst/>
          </a:prstGeom>
          <a:solidFill>
            <a:schemeClr val="accent3">
              <a:lumMod val="50000"/>
            </a:schemeClr>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spcAft>
                <a:spcPts val="600"/>
              </a:spcAft>
            </a:pPr>
            <a:r>
              <a:rPr lang="en-US" sz="1100"/>
              <a:t>The historical data available for this implementation has data on customers’ financial standing mapped to the creditworthiness which makes this a </a:t>
            </a:r>
            <a:r>
              <a:rPr lang="en-US" sz="1400"/>
              <a:t>Supervised Learning – classification </a:t>
            </a:r>
            <a:r>
              <a:rPr lang="en-US" sz="1100"/>
              <a:t>problem. </a:t>
            </a:r>
          </a:p>
        </p:txBody>
      </p:sp>
      <p:sp>
        <p:nvSpPr>
          <p:cNvPr id="34" name="Round Diagonal Corner Rectangle 33">
            <a:extLst>
              <a:ext uri="{FF2B5EF4-FFF2-40B4-BE49-F238E27FC236}">
                <a16:creationId xmlns:a16="http://schemas.microsoft.com/office/drawing/2014/main" id="{80B7B053-1F64-EFFD-8A90-CCCC729BC044}"/>
              </a:ext>
            </a:extLst>
          </p:cNvPr>
          <p:cNvSpPr/>
          <p:nvPr/>
        </p:nvSpPr>
        <p:spPr>
          <a:xfrm>
            <a:off x="6582865" y="4867746"/>
            <a:ext cx="3200400" cy="1371600"/>
          </a:xfrm>
          <a:prstGeom prst="round2DiagRect">
            <a:avLst/>
          </a:prstGeom>
          <a:solidFill>
            <a:schemeClr val="accent3">
              <a:lumMod val="50000"/>
            </a:schemeClr>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spcAft>
                <a:spcPts val="600"/>
              </a:spcAft>
            </a:pPr>
            <a:r>
              <a:rPr lang="en-US" sz="1100"/>
              <a:t>Multiple classification algorithms will be compared to determine the winner. Class </a:t>
            </a:r>
            <a:r>
              <a:rPr lang="en-US" sz="1400"/>
              <a:t>imbalance and overfitting problems </a:t>
            </a:r>
            <a:r>
              <a:rPr lang="en-US" sz="1100"/>
              <a:t>will be carefully handled.</a:t>
            </a:r>
          </a:p>
        </p:txBody>
      </p:sp>
      <p:pic>
        <p:nvPicPr>
          <p:cNvPr id="44" name="Graphic 43" descr="No sign with solid fill">
            <a:extLst>
              <a:ext uri="{FF2B5EF4-FFF2-40B4-BE49-F238E27FC236}">
                <a16:creationId xmlns:a16="http://schemas.microsoft.com/office/drawing/2014/main" id="{72086DE0-88C5-B7D9-DB3D-B5621A8CE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63060" y="3070216"/>
            <a:ext cx="274320" cy="274320"/>
          </a:xfrm>
          <a:prstGeom prst="rect">
            <a:avLst/>
          </a:prstGeom>
        </p:spPr>
      </p:pic>
      <p:pic>
        <p:nvPicPr>
          <p:cNvPr id="46" name="Graphic 45" descr="No sign with solid fill">
            <a:extLst>
              <a:ext uri="{FF2B5EF4-FFF2-40B4-BE49-F238E27FC236}">
                <a16:creationId xmlns:a16="http://schemas.microsoft.com/office/drawing/2014/main" id="{BF87C9D3-C56D-B501-0138-8FD9315DBD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994" y="3070261"/>
            <a:ext cx="274320" cy="274320"/>
          </a:xfrm>
          <a:prstGeom prst="rect">
            <a:avLst/>
          </a:prstGeom>
        </p:spPr>
      </p:pic>
      <p:pic>
        <p:nvPicPr>
          <p:cNvPr id="47" name="Graphic 46" descr="No sign with solid fill">
            <a:extLst>
              <a:ext uri="{FF2B5EF4-FFF2-40B4-BE49-F238E27FC236}">
                <a16:creationId xmlns:a16="http://schemas.microsoft.com/office/drawing/2014/main" id="{63B880FE-B09C-E475-E266-4BAA57225F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735379" y="3063955"/>
            <a:ext cx="274320" cy="274320"/>
          </a:xfrm>
          <a:prstGeom prst="rect">
            <a:avLst/>
          </a:prstGeom>
        </p:spPr>
      </p:pic>
      <p:grpSp>
        <p:nvGrpSpPr>
          <p:cNvPr id="21" name="Group 20">
            <a:extLst>
              <a:ext uri="{FF2B5EF4-FFF2-40B4-BE49-F238E27FC236}">
                <a16:creationId xmlns:a16="http://schemas.microsoft.com/office/drawing/2014/main" id="{CA93428D-8D85-D9C3-3A28-85191BFF3EDE}"/>
              </a:ext>
            </a:extLst>
          </p:cNvPr>
          <p:cNvGrpSpPr/>
          <p:nvPr/>
        </p:nvGrpSpPr>
        <p:grpSpPr>
          <a:xfrm>
            <a:off x="2732316" y="1916594"/>
            <a:ext cx="1463040" cy="1427942"/>
            <a:chOff x="2732316" y="1916594"/>
            <a:chExt cx="1463040" cy="1427942"/>
          </a:xfrm>
        </p:grpSpPr>
        <p:sp>
          <p:nvSpPr>
            <p:cNvPr id="3" name="Rounded Rectangle 2">
              <a:extLst>
                <a:ext uri="{FF2B5EF4-FFF2-40B4-BE49-F238E27FC236}">
                  <a16:creationId xmlns:a16="http://schemas.microsoft.com/office/drawing/2014/main" id="{43E815CE-12DE-7849-0601-3BBD11E2546D}"/>
                </a:ext>
              </a:extLst>
            </p:cNvPr>
            <p:cNvSpPr/>
            <p:nvPr/>
          </p:nvSpPr>
          <p:spPr>
            <a:xfrm>
              <a:off x="2732316" y="2521576"/>
              <a:ext cx="1463040" cy="822960"/>
            </a:xfrm>
            <a:prstGeom prst="roundRect">
              <a:avLst/>
            </a:prstGeom>
            <a:solidFill>
              <a:schemeClr val="accent5">
                <a:alpha val="30000"/>
              </a:scheme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Data Pre-processing, &amp; EDA</a:t>
              </a:r>
            </a:p>
          </p:txBody>
        </p:sp>
        <p:pic>
          <p:nvPicPr>
            <p:cNvPr id="22" name="Graphic 21" descr="Chevron arrows with solid fill">
              <a:extLst>
                <a:ext uri="{FF2B5EF4-FFF2-40B4-BE49-F238E27FC236}">
                  <a16:creationId xmlns:a16="http://schemas.microsoft.com/office/drawing/2014/main" id="{07678A7B-705C-0757-04ED-484A1250CA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80956" y="1916594"/>
              <a:ext cx="365760" cy="365760"/>
            </a:xfrm>
            <a:prstGeom prst="rect">
              <a:avLst/>
            </a:prstGeom>
          </p:spPr>
        </p:pic>
        <p:pic>
          <p:nvPicPr>
            <p:cNvPr id="14" name="Picture 13">
              <a:extLst>
                <a:ext uri="{FF2B5EF4-FFF2-40B4-BE49-F238E27FC236}">
                  <a16:creationId xmlns:a16="http://schemas.microsoft.com/office/drawing/2014/main" id="{974E6B9F-8E1D-2F9C-D1DE-443ADB954808}"/>
                </a:ext>
              </a:extLst>
            </p:cNvPr>
            <p:cNvPicPr>
              <a:picLocks noChangeAspect="1"/>
            </p:cNvPicPr>
            <p:nvPr/>
          </p:nvPicPr>
          <p:blipFill>
            <a:blip r:embed="rId16"/>
            <a:stretch>
              <a:fillRect/>
            </a:stretch>
          </p:blipFill>
          <p:spPr>
            <a:xfrm>
              <a:off x="2849883" y="3164403"/>
              <a:ext cx="365760" cy="111158"/>
            </a:xfrm>
            <a:prstGeom prst="rect">
              <a:avLst/>
            </a:prstGeom>
          </p:spPr>
        </p:pic>
      </p:grpSp>
      <p:grpSp>
        <p:nvGrpSpPr>
          <p:cNvPr id="23" name="Group 22">
            <a:extLst>
              <a:ext uri="{FF2B5EF4-FFF2-40B4-BE49-F238E27FC236}">
                <a16:creationId xmlns:a16="http://schemas.microsoft.com/office/drawing/2014/main" id="{B981D93C-0823-2136-D628-E4743C550648}"/>
              </a:ext>
            </a:extLst>
          </p:cNvPr>
          <p:cNvGrpSpPr/>
          <p:nvPr/>
        </p:nvGrpSpPr>
        <p:grpSpPr>
          <a:xfrm>
            <a:off x="4690292" y="1870874"/>
            <a:ext cx="1463040" cy="1473662"/>
            <a:chOff x="4690292" y="1870874"/>
            <a:chExt cx="1463040" cy="1473662"/>
          </a:xfrm>
        </p:grpSpPr>
        <p:sp>
          <p:nvSpPr>
            <p:cNvPr id="6" name="Rounded Rectangle 5">
              <a:extLst>
                <a:ext uri="{FF2B5EF4-FFF2-40B4-BE49-F238E27FC236}">
                  <a16:creationId xmlns:a16="http://schemas.microsoft.com/office/drawing/2014/main" id="{AE01E9D1-B8E8-9FA8-CE3F-8452E20B3EAC}"/>
                </a:ext>
              </a:extLst>
            </p:cNvPr>
            <p:cNvSpPr/>
            <p:nvPr/>
          </p:nvSpPr>
          <p:spPr>
            <a:xfrm>
              <a:off x="4690292" y="2521576"/>
              <a:ext cx="1463040" cy="822960"/>
            </a:xfrm>
            <a:prstGeom prst="roundRect">
              <a:avLst/>
            </a:prstGeom>
            <a:solidFill>
              <a:schemeClr val="accent2">
                <a:alpha val="30000"/>
              </a:scheme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Predictive Modelling</a:t>
              </a:r>
            </a:p>
          </p:txBody>
        </p:sp>
        <p:pic>
          <p:nvPicPr>
            <p:cNvPr id="24" name="Graphic 23" descr="Building Brick Wall with solid fill">
              <a:extLst>
                <a:ext uri="{FF2B5EF4-FFF2-40B4-BE49-F238E27FC236}">
                  <a16:creationId xmlns:a16="http://schemas.microsoft.com/office/drawing/2014/main" id="{26F9355E-F3B4-0729-9571-066CAEA3DC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99562" y="1870874"/>
              <a:ext cx="457200" cy="457200"/>
            </a:xfrm>
            <a:prstGeom prst="rect">
              <a:avLst/>
            </a:prstGeom>
          </p:spPr>
        </p:pic>
        <p:pic>
          <p:nvPicPr>
            <p:cNvPr id="16" name="Picture 15">
              <a:extLst>
                <a:ext uri="{FF2B5EF4-FFF2-40B4-BE49-F238E27FC236}">
                  <a16:creationId xmlns:a16="http://schemas.microsoft.com/office/drawing/2014/main" id="{B5339E48-4C0A-2CF0-F1DC-9D9883D71D86}"/>
                </a:ext>
              </a:extLst>
            </p:cNvPr>
            <p:cNvPicPr>
              <a:picLocks noChangeAspect="1"/>
            </p:cNvPicPr>
            <p:nvPr/>
          </p:nvPicPr>
          <p:blipFill>
            <a:blip r:embed="rId16"/>
            <a:stretch>
              <a:fillRect/>
            </a:stretch>
          </p:blipFill>
          <p:spPr>
            <a:xfrm>
              <a:off x="4792438" y="3164402"/>
              <a:ext cx="365760" cy="111158"/>
            </a:xfrm>
            <a:prstGeom prst="rect">
              <a:avLst/>
            </a:prstGeom>
          </p:spPr>
        </p:pic>
      </p:grpSp>
      <p:grpSp>
        <p:nvGrpSpPr>
          <p:cNvPr id="25" name="Group 24">
            <a:extLst>
              <a:ext uri="{FF2B5EF4-FFF2-40B4-BE49-F238E27FC236}">
                <a16:creationId xmlns:a16="http://schemas.microsoft.com/office/drawing/2014/main" id="{C3BC9F69-A1ED-0C48-C5D9-7921ADF02789}"/>
              </a:ext>
            </a:extLst>
          </p:cNvPr>
          <p:cNvGrpSpPr/>
          <p:nvPr/>
        </p:nvGrpSpPr>
        <p:grpSpPr>
          <a:xfrm>
            <a:off x="6644109" y="1870874"/>
            <a:ext cx="1463040" cy="1473662"/>
            <a:chOff x="6644109" y="1870874"/>
            <a:chExt cx="1463040" cy="1473662"/>
          </a:xfrm>
        </p:grpSpPr>
        <p:sp>
          <p:nvSpPr>
            <p:cNvPr id="8" name="Rounded Rectangle 7">
              <a:extLst>
                <a:ext uri="{FF2B5EF4-FFF2-40B4-BE49-F238E27FC236}">
                  <a16:creationId xmlns:a16="http://schemas.microsoft.com/office/drawing/2014/main" id="{1D115871-7B71-21E7-5EDA-2FBBF341C25E}"/>
                </a:ext>
              </a:extLst>
            </p:cNvPr>
            <p:cNvSpPr/>
            <p:nvPr/>
          </p:nvSpPr>
          <p:spPr>
            <a:xfrm>
              <a:off x="6644109" y="2521576"/>
              <a:ext cx="1463040" cy="822960"/>
            </a:xfrm>
            <a:prstGeom prst="roundRect">
              <a:avLst/>
            </a:prstGeom>
            <a:solidFill>
              <a:schemeClr val="accent3">
                <a:lumMod val="60000"/>
                <a:lumOff val="40000"/>
                <a:alpha val="30000"/>
              </a:scheme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Creditworthiness Assessment</a:t>
              </a:r>
            </a:p>
          </p:txBody>
        </p:sp>
        <p:pic>
          <p:nvPicPr>
            <p:cNvPr id="26" name="Graphic 25" descr="Test tubes with solid fill">
              <a:extLst>
                <a:ext uri="{FF2B5EF4-FFF2-40B4-BE49-F238E27FC236}">
                  <a16:creationId xmlns:a16="http://schemas.microsoft.com/office/drawing/2014/main" id="{7E7C10DA-7994-1561-EC79-92E7A52C459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147029" y="1870874"/>
              <a:ext cx="457200" cy="457200"/>
            </a:xfrm>
            <a:prstGeom prst="rect">
              <a:avLst/>
            </a:prstGeom>
          </p:spPr>
        </p:pic>
        <p:pic>
          <p:nvPicPr>
            <p:cNvPr id="18" name="Picture 17">
              <a:extLst>
                <a:ext uri="{FF2B5EF4-FFF2-40B4-BE49-F238E27FC236}">
                  <a16:creationId xmlns:a16="http://schemas.microsoft.com/office/drawing/2014/main" id="{21F8C525-3D6D-57E3-6A74-584745679438}"/>
                </a:ext>
              </a:extLst>
            </p:cNvPr>
            <p:cNvPicPr>
              <a:picLocks noChangeAspect="1"/>
            </p:cNvPicPr>
            <p:nvPr/>
          </p:nvPicPr>
          <p:blipFill>
            <a:blip r:embed="rId16"/>
            <a:stretch>
              <a:fillRect/>
            </a:stretch>
          </p:blipFill>
          <p:spPr>
            <a:xfrm>
              <a:off x="6764930" y="3167407"/>
              <a:ext cx="365760" cy="111158"/>
            </a:xfrm>
            <a:prstGeom prst="rect">
              <a:avLst/>
            </a:prstGeom>
          </p:spPr>
        </p:pic>
      </p:grpSp>
      <p:grpSp>
        <p:nvGrpSpPr>
          <p:cNvPr id="32" name="Group 31">
            <a:extLst>
              <a:ext uri="{FF2B5EF4-FFF2-40B4-BE49-F238E27FC236}">
                <a16:creationId xmlns:a16="http://schemas.microsoft.com/office/drawing/2014/main" id="{DD7D8AD4-0D6B-825A-591A-C0C4CDBFE0B8}"/>
              </a:ext>
            </a:extLst>
          </p:cNvPr>
          <p:cNvGrpSpPr/>
          <p:nvPr/>
        </p:nvGrpSpPr>
        <p:grpSpPr>
          <a:xfrm>
            <a:off x="8218430" y="3793933"/>
            <a:ext cx="3850058" cy="535859"/>
            <a:chOff x="8218430" y="3793933"/>
            <a:chExt cx="3850058" cy="535859"/>
          </a:xfrm>
        </p:grpSpPr>
        <p:pic>
          <p:nvPicPr>
            <p:cNvPr id="48" name="Graphic 47" descr="No sign with solid fill">
              <a:extLst>
                <a:ext uri="{FF2B5EF4-FFF2-40B4-BE49-F238E27FC236}">
                  <a16:creationId xmlns:a16="http://schemas.microsoft.com/office/drawing/2014/main" id="{FE80960F-C056-03F5-5BF6-8CC6E85169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84190" y="3839653"/>
              <a:ext cx="182880" cy="182880"/>
            </a:xfrm>
            <a:prstGeom prst="rect">
              <a:avLst/>
            </a:prstGeom>
          </p:spPr>
        </p:pic>
        <p:sp>
          <p:nvSpPr>
            <p:cNvPr id="49" name="TextBox 48">
              <a:extLst>
                <a:ext uri="{FF2B5EF4-FFF2-40B4-BE49-F238E27FC236}">
                  <a16:creationId xmlns:a16="http://schemas.microsoft.com/office/drawing/2014/main" id="{C64A4E5B-2FA7-1758-EF79-333625FDC199}"/>
                </a:ext>
              </a:extLst>
            </p:cNvPr>
            <p:cNvSpPr txBox="1"/>
            <p:nvPr/>
          </p:nvSpPr>
          <p:spPr>
            <a:xfrm>
              <a:off x="8767072" y="3793933"/>
              <a:ext cx="3301414" cy="274320"/>
            </a:xfrm>
            <a:prstGeom prst="rect">
              <a:avLst/>
            </a:prstGeom>
            <a:noFill/>
          </p:spPr>
          <p:txBody>
            <a:bodyPr wrap="square" rtlCol="0" anchor="ctr">
              <a:noAutofit/>
            </a:bodyPr>
            <a:lstStyle/>
            <a:p>
              <a:pPr>
                <a:spcBef>
                  <a:spcPct val="0"/>
                </a:spcBef>
              </a:pPr>
              <a:r>
                <a:rPr lang="en-US" sz="900" i="1">
                  <a:ea typeface="Poppins Bold"/>
                  <a:cs typeface="Poppins Bold"/>
                  <a:sym typeface="Poppins Bold"/>
                </a:rPr>
                <a:t>Out of scope for the current phase of engagement.</a:t>
              </a:r>
            </a:p>
          </p:txBody>
        </p:sp>
        <p:pic>
          <p:nvPicPr>
            <p:cNvPr id="29" name="Picture 28">
              <a:extLst>
                <a:ext uri="{FF2B5EF4-FFF2-40B4-BE49-F238E27FC236}">
                  <a16:creationId xmlns:a16="http://schemas.microsoft.com/office/drawing/2014/main" id="{38CA25D4-044B-1E72-9FCC-6AE521C9AB9E}"/>
                </a:ext>
              </a:extLst>
            </p:cNvPr>
            <p:cNvPicPr>
              <a:picLocks noChangeAspect="1"/>
            </p:cNvPicPr>
            <p:nvPr/>
          </p:nvPicPr>
          <p:blipFill>
            <a:blip r:embed="rId16"/>
            <a:stretch>
              <a:fillRect/>
            </a:stretch>
          </p:blipFill>
          <p:spPr>
            <a:xfrm>
              <a:off x="8218430" y="4105535"/>
              <a:ext cx="548640" cy="166738"/>
            </a:xfrm>
            <a:prstGeom prst="rect">
              <a:avLst/>
            </a:prstGeom>
          </p:spPr>
        </p:pic>
        <p:sp>
          <p:nvSpPr>
            <p:cNvPr id="31" name="TextBox 30">
              <a:extLst>
                <a:ext uri="{FF2B5EF4-FFF2-40B4-BE49-F238E27FC236}">
                  <a16:creationId xmlns:a16="http://schemas.microsoft.com/office/drawing/2014/main" id="{4D7EBF49-1C31-ADDF-34CF-598F8B7D99D7}"/>
                </a:ext>
              </a:extLst>
            </p:cNvPr>
            <p:cNvSpPr txBox="1"/>
            <p:nvPr/>
          </p:nvSpPr>
          <p:spPr>
            <a:xfrm>
              <a:off x="8767072" y="4055472"/>
              <a:ext cx="3301416" cy="274320"/>
            </a:xfrm>
            <a:prstGeom prst="rect">
              <a:avLst/>
            </a:prstGeom>
            <a:noFill/>
          </p:spPr>
          <p:txBody>
            <a:bodyPr wrap="square" rtlCol="0" anchor="ctr">
              <a:noAutofit/>
            </a:bodyPr>
            <a:lstStyle/>
            <a:p>
              <a:pPr>
                <a:spcBef>
                  <a:spcPct val="0"/>
                </a:spcBef>
              </a:pPr>
              <a:r>
                <a:rPr lang="en-US" sz="900" i="1">
                  <a:ea typeface="Poppins Bold"/>
                  <a:cs typeface="Poppins Bold"/>
                  <a:sym typeface="Poppins Bold"/>
                </a:rPr>
                <a:t>Low-code/No-code platform of choice for Predictive Modelling.</a:t>
              </a:r>
            </a:p>
          </p:txBody>
        </p:sp>
      </p:grpSp>
    </p:spTree>
    <p:extLst>
      <p:ext uri="{BB962C8B-B14F-4D97-AF65-F5344CB8AC3E}">
        <p14:creationId xmlns:p14="http://schemas.microsoft.com/office/powerpoint/2010/main" val="3962979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825FB-2EC0-FDED-CD2C-BBA7739FFE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D79B05-0502-A3E8-563B-499BE22F55ED}"/>
              </a:ext>
            </a:extLst>
          </p:cNvPr>
          <p:cNvSpPr>
            <a:spLocks noGrp="1"/>
          </p:cNvSpPr>
          <p:nvPr>
            <p:ph type="title"/>
          </p:nvPr>
        </p:nvSpPr>
        <p:spPr/>
        <p:txBody>
          <a:bodyPr anchor="ctr">
            <a:noAutofit/>
          </a:bodyPr>
          <a:lstStyle/>
          <a:p>
            <a:pPr algn="ctr"/>
            <a:r>
              <a:rPr lang="en-US"/>
              <a:t>Implementation Methodology</a:t>
            </a:r>
          </a:p>
        </p:txBody>
      </p:sp>
    </p:spTree>
    <p:extLst>
      <p:ext uri="{BB962C8B-B14F-4D97-AF65-F5344CB8AC3E}">
        <p14:creationId xmlns:p14="http://schemas.microsoft.com/office/powerpoint/2010/main" val="1735373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3E5D-C2E9-A5AA-1F30-95CE359D23DA}"/>
              </a:ext>
            </a:extLst>
          </p:cNvPr>
          <p:cNvSpPr>
            <a:spLocks noGrp="1"/>
          </p:cNvSpPr>
          <p:nvPr>
            <p:ph type="title"/>
          </p:nvPr>
        </p:nvSpPr>
        <p:spPr/>
        <p:txBody>
          <a:bodyPr/>
          <a:lstStyle/>
          <a:p>
            <a:r>
              <a:rPr lang="en-US"/>
              <a:t>Data for Calibration &amp; Prediction</a:t>
            </a:r>
          </a:p>
        </p:txBody>
      </p:sp>
      <p:graphicFrame>
        <p:nvGraphicFramePr>
          <p:cNvPr id="3" name="Table 2">
            <a:extLst>
              <a:ext uri="{FF2B5EF4-FFF2-40B4-BE49-F238E27FC236}">
                <a16:creationId xmlns:a16="http://schemas.microsoft.com/office/drawing/2014/main" id="{52B94CB8-C0D2-5D39-821C-56BA9DFA0DEC}"/>
              </a:ext>
            </a:extLst>
          </p:cNvPr>
          <p:cNvGraphicFramePr>
            <a:graphicFrameLocks noGrp="1"/>
          </p:cNvGraphicFramePr>
          <p:nvPr>
            <p:extLst>
              <p:ext uri="{D42A27DB-BD31-4B8C-83A1-F6EECF244321}">
                <p14:modId xmlns:p14="http://schemas.microsoft.com/office/powerpoint/2010/main" val="3465403850"/>
              </p:ext>
            </p:extLst>
          </p:nvPr>
        </p:nvGraphicFramePr>
        <p:xfrm>
          <a:off x="8324481" y="4409886"/>
          <a:ext cx="3749040" cy="1463040"/>
        </p:xfrm>
        <a:graphic>
          <a:graphicData uri="http://schemas.openxmlformats.org/drawingml/2006/table">
            <a:tbl>
              <a:tblPr firstRow="1" bandRow="1">
                <a:noFill/>
                <a:tableStyleId>{5C22544A-7EE6-4342-B048-85BDC9FD1C3A}</a:tableStyleId>
              </a:tblPr>
              <a:tblGrid>
                <a:gridCol w="1005840">
                  <a:extLst>
                    <a:ext uri="{9D8B030D-6E8A-4147-A177-3AD203B41FA5}">
                      <a16:colId xmlns:a16="http://schemas.microsoft.com/office/drawing/2014/main" val="2519963457"/>
                    </a:ext>
                  </a:extLst>
                </a:gridCol>
                <a:gridCol w="914400">
                  <a:extLst>
                    <a:ext uri="{9D8B030D-6E8A-4147-A177-3AD203B41FA5}">
                      <a16:colId xmlns:a16="http://schemas.microsoft.com/office/drawing/2014/main" val="1380022016"/>
                    </a:ext>
                  </a:extLst>
                </a:gridCol>
                <a:gridCol w="914400">
                  <a:extLst>
                    <a:ext uri="{9D8B030D-6E8A-4147-A177-3AD203B41FA5}">
                      <a16:colId xmlns:a16="http://schemas.microsoft.com/office/drawing/2014/main" val="3912602681"/>
                    </a:ext>
                  </a:extLst>
                </a:gridCol>
                <a:gridCol w="914400">
                  <a:extLst>
                    <a:ext uri="{9D8B030D-6E8A-4147-A177-3AD203B41FA5}">
                      <a16:colId xmlns:a16="http://schemas.microsoft.com/office/drawing/2014/main" val="2898227892"/>
                    </a:ext>
                  </a:extLst>
                </a:gridCol>
              </a:tblGrid>
              <a:tr h="548640">
                <a:tc>
                  <a:txBody>
                    <a:bodyPr/>
                    <a:lstStyle/>
                    <a:p>
                      <a:pPr algn="l" fontAlgn="ctr"/>
                      <a:r>
                        <a:rPr lang="en-US" sz="900" b="1" u="none" strike="noStrike" cap="none" spc="0">
                          <a:solidFill>
                            <a:schemeClr val="tx1"/>
                          </a:solidFill>
                          <a:effectLst/>
                          <a:latin typeface="+mn-lt"/>
                        </a:rPr>
                        <a:t>Data</a:t>
                      </a:r>
                      <a:endParaRPr lang="en-US" sz="900" b="1" i="0" u="none" strike="noStrike" cap="none" spc="0">
                        <a:solidFill>
                          <a:schemeClr val="tx1"/>
                        </a:solidFill>
                        <a:effectLst/>
                        <a:latin typeface="+mn-lt"/>
                      </a:endParaRPr>
                    </a:p>
                  </a:txBody>
                  <a:tcPr anchor="ctr">
                    <a:lnL w="12700" cmpd="sng">
                      <a:noFill/>
                    </a:lnL>
                    <a:lnR w="12700" cmpd="sng">
                      <a:noFill/>
                    </a:lnR>
                    <a:lnT w="9525" cap="flat" cmpd="sng" algn="ctr">
                      <a:noFill/>
                      <a:prstDash val="solid"/>
                    </a:lnT>
                    <a:lnB w="38100" cmpd="sng">
                      <a:noFill/>
                    </a:lnB>
                    <a:noFill/>
                  </a:tcPr>
                </a:tc>
                <a:tc>
                  <a:txBody>
                    <a:bodyPr/>
                    <a:lstStyle/>
                    <a:p>
                      <a:pPr algn="ctr" fontAlgn="ctr"/>
                      <a:r>
                        <a:rPr lang="en-US" sz="900" b="1" i="0" u="none" strike="noStrike" cap="none" spc="0">
                          <a:solidFill>
                            <a:schemeClr val="tx1"/>
                          </a:solidFill>
                          <a:effectLst/>
                          <a:latin typeface="+mn-lt"/>
                        </a:rPr>
                        <a:t>Count of Creditworthy</a:t>
                      </a:r>
                    </a:p>
                  </a:txBody>
                  <a:tcPr anchor="ctr">
                    <a:lnL w="12700" cmpd="sng">
                      <a:noFill/>
                    </a:lnL>
                    <a:lnR w="12700" cmpd="sng">
                      <a:noFill/>
                    </a:lnR>
                    <a:lnT w="9525" cap="flat" cmpd="sng" algn="ctr">
                      <a:noFill/>
                      <a:prstDash val="solid"/>
                    </a:lnT>
                    <a:lnB w="38100" cmpd="sng">
                      <a:noFill/>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1" i="0" u="none" strike="noStrike" cap="none" spc="0">
                          <a:solidFill>
                            <a:schemeClr val="tx1"/>
                          </a:solidFill>
                          <a:effectLst/>
                          <a:latin typeface="+mn-lt"/>
                        </a:rPr>
                        <a:t>Count of Non-creditworthy</a:t>
                      </a:r>
                    </a:p>
                  </a:txBody>
                  <a:tcPr anchor="ctr">
                    <a:lnL w="12700" cmpd="sng">
                      <a:noFill/>
                    </a:lnL>
                    <a:lnR w="12700" cmpd="sng">
                      <a:noFill/>
                    </a:lnR>
                    <a:lnT w="9525" cap="flat" cmpd="sng" algn="ctr">
                      <a:noFill/>
                      <a:prstDash val="solid"/>
                    </a:lnT>
                    <a:lnB w="38100" cmpd="sng">
                      <a:noFill/>
                    </a:lnB>
                    <a:noFill/>
                  </a:tcPr>
                </a:tc>
                <a:tc>
                  <a:txBody>
                    <a:bodyPr/>
                    <a:lstStyle/>
                    <a:p>
                      <a:pPr algn="ctr" fontAlgn="ctr"/>
                      <a:r>
                        <a:rPr lang="en-US" sz="900" b="1" i="0" u="none" strike="noStrike" cap="none" spc="0">
                          <a:solidFill>
                            <a:schemeClr val="tx1"/>
                          </a:solidFill>
                          <a:effectLst/>
                          <a:latin typeface="+mn-lt"/>
                        </a:rPr>
                        <a:t>Total</a:t>
                      </a:r>
                    </a:p>
                  </a:txBody>
                  <a:tcPr anchor="ctr">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744440095"/>
                  </a:ext>
                </a:extLst>
              </a:tr>
              <a:tr h="457200">
                <a:tc>
                  <a:txBody>
                    <a:bodyPr/>
                    <a:lstStyle/>
                    <a:p>
                      <a:pPr algn="l" fontAlgn="ctr"/>
                      <a:r>
                        <a:rPr lang="en-US" sz="900" u="none" strike="noStrike" cap="none" spc="0">
                          <a:solidFill>
                            <a:schemeClr val="tx1"/>
                          </a:solidFill>
                          <a:effectLst/>
                          <a:latin typeface="+mn-lt"/>
                        </a:rPr>
                        <a:t>Past Credit Data</a:t>
                      </a:r>
                    </a:p>
                    <a:p>
                      <a:pPr algn="l" fontAlgn="ctr"/>
                      <a:r>
                        <a:rPr lang="en-US" sz="900" b="0" i="0" u="none" strike="noStrike" cap="none" spc="0">
                          <a:solidFill>
                            <a:schemeClr val="tx1"/>
                          </a:solidFill>
                          <a:effectLst/>
                          <a:latin typeface="+mn-lt"/>
                        </a:rPr>
                        <a:t>(Labelled)</a:t>
                      </a:r>
                    </a:p>
                  </a:txBody>
                  <a:tcPr anchor="ctr">
                    <a:lnL w="9525" cap="flat" cmpd="sng" algn="ctr">
                      <a:solidFill>
                        <a:schemeClr val="tx1"/>
                      </a:solid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mn-lt"/>
                        </a:rPr>
                        <a:t>358</a:t>
                      </a:r>
                    </a:p>
                  </a:txBody>
                  <a:tcPr anchor="b">
                    <a:lnL w="12700" cmpd="sng">
                      <a:no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tc>
                  <a:txBody>
                    <a:bodyPr/>
                    <a:lstStyle/>
                    <a:p>
                      <a:pPr algn="ctr" fontAlgn="b"/>
                      <a:r>
                        <a:rPr lang="en-US" sz="900" b="0" i="0" u="none" strike="noStrike">
                          <a:solidFill>
                            <a:srgbClr val="000000"/>
                          </a:solidFill>
                          <a:effectLst/>
                          <a:latin typeface="+mn-lt"/>
                        </a:rPr>
                        <a:t>142</a:t>
                      </a:r>
                    </a:p>
                  </a:txBody>
                  <a:tcPr anchor="b">
                    <a:lnL w="12700" cmpd="sng">
                      <a:no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tc>
                  <a:txBody>
                    <a:bodyPr/>
                    <a:lstStyle/>
                    <a:p>
                      <a:pPr algn="ctr" fontAlgn="b"/>
                      <a:r>
                        <a:rPr lang="en-US" sz="900" b="0" i="0" u="none" strike="noStrike">
                          <a:solidFill>
                            <a:srgbClr val="000000"/>
                          </a:solidFill>
                          <a:effectLst/>
                          <a:latin typeface="+mn-lt"/>
                        </a:rPr>
                        <a:t>500</a:t>
                      </a:r>
                    </a:p>
                  </a:txBody>
                  <a:tcPr anchor="b">
                    <a:lnL w="12700" cmpd="sng">
                      <a:noFill/>
                      <a:prstDash val="solid"/>
                    </a:lnL>
                    <a:lnR w="12700" cmpd="sng">
                      <a:noFill/>
                      <a:prstDash val="solid"/>
                    </a:lnR>
                    <a:lnT w="38100" cmpd="sng">
                      <a:noFill/>
                    </a:lnT>
                    <a:lnB w="9525" cap="flat" cmpd="sng" algn="ctr">
                      <a:noFill/>
                      <a:prstDash val="solid"/>
                    </a:lnB>
                    <a:solidFill>
                      <a:schemeClr val="accent6">
                        <a:lumMod val="20000"/>
                        <a:lumOff val="80000"/>
                        <a:alpha val="40000"/>
                      </a:schemeClr>
                    </a:solidFill>
                  </a:tcPr>
                </a:tc>
                <a:extLst>
                  <a:ext uri="{0D108BD9-81ED-4DB2-BD59-A6C34878D82A}">
                    <a16:rowId xmlns:a16="http://schemas.microsoft.com/office/drawing/2014/main" val="1382399421"/>
                  </a:ext>
                </a:extLst>
              </a:tr>
              <a:tr h="457200">
                <a:tc>
                  <a:txBody>
                    <a:bodyPr/>
                    <a:lstStyle/>
                    <a:p>
                      <a:pPr algn="l" fontAlgn="ctr"/>
                      <a:r>
                        <a:rPr lang="en-US" sz="900" u="none" strike="noStrike" cap="none" spc="0">
                          <a:solidFill>
                            <a:schemeClr val="tx1"/>
                          </a:solidFill>
                          <a:effectLst/>
                          <a:latin typeface="+mn-lt"/>
                        </a:rPr>
                        <a:t>Pending Applications</a:t>
                      </a:r>
                    </a:p>
                  </a:txBody>
                  <a:tcPr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accent6">
                        <a:lumMod val="40000"/>
                        <a:lumOff val="60000"/>
                        <a:alpha val="40000"/>
                      </a:schemeClr>
                    </a:solidFill>
                  </a:tcPr>
                </a:tc>
                <a:tc>
                  <a:txBody>
                    <a:bodyPr/>
                    <a:lstStyle/>
                    <a:p>
                      <a:pPr algn="ctr" fontAlgn="b"/>
                      <a:r>
                        <a:rPr lang="en-US" sz="900" b="0" i="0" u="none" strike="noStrike">
                          <a:solidFill>
                            <a:srgbClr val="000000"/>
                          </a:solidFill>
                          <a:effectLst/>
                          <a:latin typeface="+mn-lt"/>
                        </a:rPr>
                        <a:t>-</a:t>
                      </a:r>
                    </a:p>
                  </a:txBody>
                  <a:tcPr anchor="b">
                    <a:lnL w="12700" cmpd="sng">
                      <a:noFill/>
                      <a:prstDash val="solid"/>
                    </a:lnL>
                    <a:lnR w="12700" cmpd="sng">
                      <a:noFill/>
                      <a:prstDash val="solid"/>
                    </a:lnR>
                    <a:lnT w="9525" cap="flat" cmpd="sng" algn="ctr">
                      <a:noFill/>
                      <a:prstDash val="solid"/>
                    </a:lnT>
                    <a:lnB w="12700" cmpd="sng">
                      <a:noFill/>
                      <a:prstDash val="solid"/>
                    </a:lnB>
                    <a:solidFill>
                      <a:schemeClr val="accent6">
                        <a:lumMod val="40000"/>
                        <a:lumOff val="60000"/>
                        <a:alpha val="40000"/>
                      </a:schemeClr>
                    </a:solidFill>
                  </a:tcPr>
                </a:tc>
                <a:tc>
                  <a:txBody>
                    <a:bodyPr/>
                    <a:lstStyle/>
                    <a:p>
                      <a:pPr algn="ctr" fontAlgn="b"/>
                      <a:r>
                        <a:rPr lang="en-US" sz="900" b="0" i="0" u="none" strike="noStrike">
                          <a:solidFill>
                            <a:srgbClr val="000000"/>
                          </a:solidFill>
                          <a:effectLst/>
                          <a:latin typeface="+mn-lt"/>
                        </a:rPr>
                        <a:t>-</a:t>
                      </a:r>
                    </a:p>
                  </a:txBody>
                  <a:tcPr anchor="b">
                    <a:lnL w="12700" cmpd="sng">
                      <a:noFill/>
                      <a:prstDash val="solid"/>
                    </a:lnL>
                    <a:lnR w="12700" cmpd="sng">
                      <a:noFill/>
                      <a:prstDash val="solid"/>
                    </a:lnR>
                    <a:lnT w="9525" cap="flat" cmpd="sng" algn="ctr">
                      <a:noFill/>
                      <a:prstDash val="solid"/>
                    </a:lnT>
                    <a:lnB w="12700" cmpd="sng">
                      <a:noFill/>
                      <a:prstDash val="solid"/>
                    </a:lnB>
                    <a:solidFill>
                      <a:schemeClr val="accent6">
                        <a:lumMod val="40000"/>
                        <a:lumOff val="60000"/>
                        <a:alpha val="40000"/>
                      </a:schemeClr>
                    </a:solidFill>
                  </a:tcPr>
                </a:tc>
                <a:tc>
                  <a:txBody>
                    <a:bodyPr/>
                    <a:lstStyle/>
                    <a:p>
                      <a:pPr algn="ctr" fontAlgn="b"/>
                      <a:r>
                        <a:rPr lang="en-US" sz="900" b="0" i="0" u="none" strike="noStrike">
                          <a:solidFill>
                            <a:srgbClr val="000000"/>
                          </a:solidFill>
                          <a:effectLst/>
                          <a:latin typeface="+mn-lt"/>
                        </a:rPr>
                        <a:t>500</a:t>
                      </a:r>
                    </a:p>
                  </a:txBody>
                  <a:tcPr anchor="b">
                    <a:lnL w="12700" cmpd="sng">
                      <a:noFill/>
                      <a:prstDash val="solid"/>
                    </a:lnL>
                    <a:lnR w="12700" cmpd="sng">
                      <a:noFill/>
                      <a:prstDash val="solid"/>
                    </a:lnR>
                    <a:lnT w="9525" cap="flat" cmpd="sng" algn="ctr">
                      <a:noFill/>
                      <a:prstDash val="solid"/>
                    </a:lnT>
                    <a:lnB w="12700" cmpd="sng">
                      <a:noFill/>
                      <a:prstDash val="solid"/>
                    </a:lnB>
                    <a:solidFill>
                      <a:schemeClr val="accent6">
                        <a:lumMod val="40000"/>
                        <a:lumOff val="60000"/>
                        <a:alpha val="40000"/>
                      </a:schemeClr>
                    </a:solidFill>
                  </a:tcPr>
                </a:tc>
                <a:extLst>
                  <a:ext uri="{0D108BD9-81ED-4DB2-BD59-A6C34878D82A}">
                    <a16:rowId xmlns:a16="http://schemas.microsoft.com/office/drawing/2014/main" val="3672527863"/>
                  </a:ext>
                </a:extLst>
              </a:tr>
            </a:tbl>
          </a:graphicData>
        </a:graphic>
      </p:graphicFrame>
      <p:pic>
        <p:nvPicPr>
          <p:cNvPr id="5" name="Picture 4">
            <a:extLst>
              <a:ext uri="{FF2B5EF4-FFF2-40B4-BE49-F238E27FC236}">
                <a16:creationId xmlns:a16="http://schemas.microsoft.com/office/drawing/2014/main" id="{33D94F81-F856-BEC0-A0ED-ACBF805A9752}"/>
              </a:ext>
            </a:extLst>
          </p:cNvPr>
          <p:cNvPicPr>
            <a:picLocks noChangeAspect="1"/>
          </p:cNvPicPr>
          <p:nvPr/>
        </p:nvPicPr>
        <p:blipFill>
          <a:blip r:embed="rId2"/>
          <a:stretch>
            <a:fillRect/>
          </a:stretch>
        </p:blipFill>
        <p:spPr>
          <a:xfrm>
            <a:off x="9050921" y="1872336"/>
            <a:ext cx="3022600" cy="2197100"/>
          </a:xfrm>
          <a:prstGeom prst="rect">
            <a:avLst/>
          </a:prstGeom>
        </p:spPr>
      </p:pic>
      <p:sp>
        <p:nvSpPr>
          <p:cNvPr id="6" name="Round Diagonal Corner Rectangle 5">
            <a:extLst>
              <a:ext uri="{FF2B5EF4-FFF2-40B4-BE49-F238E27FC236}">
                <a16:creationId xmlns:a16="http://schemas.microsoft.com/office/drawing/2014/main" id="{49E5883A-FA1C-FFA0-BE03-485713044028}"/>
              </a:ext>
            </a:extLst>
          </p:cNvPr>
          <p:cNvSpPr/>
          <p:nvPr/>
        </p:nvSpPr>
        <p:spPr>
          <a:xfrm>
            <a:off x="4377321" y="1535773"/>
            <a:ext cx="3291840" cy="1188720"/>
          </a:xfrm>
          <a:prstGeom prst="round2DiagRect">
            <a:avLst/>
          </a:prstGeom>
          <a:solidFill>
            <a:schemeClr val="accent3">
              <a:lumMod val="50000"/>
            </a:schemeClr>
          </a:solidFill>
          <a:ln>
            <a:noFill/>
          </a:ln>
          <a:effectLst>
            <a:outerShdw blurRad="127000" dist="1905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spcAft>
                <a:spcPts val="1200"/>
              </a:spcAft>
            </a:pPr>
            <a:r>
              <a:rPr lang="en-US" sz="1200" b="1">
                <a:solidFill>
                  <a:schemeClr val="bg1"/>
                </a:solidFill>
              </a:rPr>
              <a:t>Creditworthiness</a:t>
            </a:r>
            <a:r>
              <a:rPr lang="en-US" sz="1200">
                <a:solidFill>
                  <a:schemeClr val="bg1"/>
                </a:solidFill>
              </a:rPr>
              <a:t> </a:t>
            </a:r>
            <a:r>
              <a:rPr lang="en-US" sz="1200" b="1">
                <a:solidFill>
                  <a:schemeClr val="bg1"/>
                </a:solidFill>
              </a:rPr>
              <a:t>Prediction</a:t>
            </a:r>
          </a:p>
          <a:p>
            <a:pPr algn="ctr">
              <a:spcAft>
                <a:spcPts val="600"/>
              </a:spcAft>
            </a:pPr>
            <a:r>
              <a:rPr lang="en-US" sz="1100">
                <a:solidFill>
                  <a:schemeClr val="bg1"/>
                </a:solidFill>
              </a:rPr>
              <a:t>Anonymous unlabeled data extracted from loan applications (500) used for creditworthiness prediction.</a:t>
            </a:r>
          </a:p>
        </p:txBody>
      </p:sp>
      <p:sp>
        <p:nvSpPr>
          <p:cNvPr id="7" name="Round Diagonal Corner Rectangle 6">
            <a:extLst>
              <a:ext uri="{FF2B5EF4-FFF2-40B4-BE49-F238E27FC236}">
                <a16:creationId xmlns:a16="http://schemas.microsoft.com/office/drawing/2014/main" id="{07E60252-48EC-5662-F2EB-F5D56AC34397}"/>
              </a:ext>
            </a:extLst>
          </p:cNvPr>
          <p:cNvSpPr/>
          <p:nvPr/>
        </p:nvSpPr>
        <p:spPr>
          <a:xfrm>
            <a:off x="838200" y="1535773"/>
            <a:ext cx="3291840" cy="1188720"/>
          </a:xfrm>
          <a:prstGeom prst="round2DiagRect">
            <a:avLst/>
          </a:prstGeom>
          <a:solidFill>
            <a:schemeClr val="accent3">
              <a:lumMod val="50000"/>
            </a:schemeClr>
          </a:solidFill>
          <a:ln>
            <a:noFill/>
          </a:ln>
          <a:effectLst>
            <a:outerShdw blurRad="127000" dist="1905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spcAft>
                <a:spcPts val="1200"/>
              </a:spcAft>
            </a:pPr>
            <a:r>
              <a:rPr lang="en-US" sz="1200" b="1">
                <a:solidFill>
                  <a:schemeClr val="bg1"/>
                </a:solidFill>
              </a:rPr>
              <a:t>Model Calibration</a:t>
            </a:r>
          </a:p>
          <a:p>
            <a:pPr algn="ctr">
              <a:spcAft>
                <a:spcPts val="600"/>
              </a:spcAft>
            </a:pPr>
            <a:r>
              <a:rPr lang="en-US" sz="1100">
                <a:solidFill>
                  <a:schemeClr val="bg1"/>
                </a:solidFill>
              </a:rPr>
              <a:t>Anonymous labelled data from past creditworthiness assessments (500) used for training and testing the model. </a:t>
            </a:r>
          </a:p>
        </p:txBody>
      </p:sp>
      <p:sp>
        <p:nvSpPr>
          <p:cNvPr id="16" name="Rectangle 15">
            <a:extLst>
              <a:ext uri="{FF2B5EF4-FFF2-40B4-BE49-F238E27FC236}">
                <a16:creationId xmlns:a16="http://schemas.microsoft.com/office/drawing/2014/main" id="{0E122A46-3FFA-B7F2-19AF-4A3298C7F61F}"/>
              </a:ext>
            </a:extLst>
          </p:cNvPr>
          <p:cNvSpPr/>
          <p:nvPr/>
        </p:nvSpPr>
        <p:spPr>
          <a:xfrm>
            <a:off x="838200" y="3219645"/>
            <a:ext cx="6830961" cy="2156357"/>
          </a:xfrm>
          <a:prstGeom prst="rect">
            <a:avLst/>
          </a:prstGeom>
          <a:solidFill>
            <a:schemeClr val="bg1"/>
          </a:solidFill>
          <a:ln w="6350">
            <a:solidFill>
              <a:schemeClr val="bg1">
                <a:lumMod val="95000"/>
              </a:schemeClr>
            </a:solidFill>
          </a:ln>
          <a:effectLst>
            <a:outerShdw blurRad="190500" dist="1905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7" name="TextBox 16">
            <a:extLst>
              <a:ext uri="{FF2B5EF4-FFF2-40B4-BE49-F238E27FC236}">
                <a16:creationId xmlns:a16="http://schemas.microsoft.com/office/drawing/2014/main" id="{C4B80500-D13F-6454-679D-E10BB90C356F}"/>
              </a:ext>
            </a:extLst>
          </p:cNvPr>
          <p:cNvSpPr txBox="1"/>
          <p:nvPr/>
        </p:nvSpPr>
        <p:spPr>
          <a:xfrm>
            <a:off x="1003484" y="3340534"/>
            <a:ext cx="6550230" cy="320040"/>
          </a:xfrm>
          <a:prstGeom prst="rect">
            <a:avLst/>
          </a:prstGeom>
          <a:noFill/>
        </p:spPr>
        <p:txBody>
          <a:bodyPr wrap="square" anchor="ctr">
            <a:noAutofit/>
          </a:bodyPr>
          <a:lstStyle/>
          <a:p>
            <a:r>
              <a:rPr lang="en-US" sz="1200" b="1">
                <a:solidFill>
                  <a:schemeClr val="tx2">
                    <a:lumMod val="75000"/>
                  </a:schemeClr>
                </a:solidFill>
              </a:rPr>
              <a:t>Key Features in the Data</a:t>
            </a:r>
          </a:p>
        </p:txBody>
      </p:sp>
      <p:sp>
        <p:nvSpPr>
          <p:cNvPr id="18" name="TextBox 17">
            <a:extLst>
              <a:ext uri="{FF2B5EF4-FFF2-40B4-BE49-F238E27FC236}">
                <a16:creationId xmlns:a16="http://schemas.microsoft.com/office/drawing/2014/main" id="{B4A36DA5-1F4F-BC61-734A-5A82EDB332FE}"/>
              </a:ext>
            </a:extLst>
          </p:cNvPr>
          <p:cNvSpPr txBox="1"/>
          <p:nvPr/>
        </p:nvSpPr>
        <p:spPr>
          <a:xfrm>
            <a:off x="2330245" y="3660572"/>
            <a:ext cx="5223469" cy="1468633"/>
          </a:xfrm>
          <a:prstGeom prst="rect">
            <a:avLst/>
          </a:prstGeom>
          <a:noFill/>
          <a:ln>
            <a:noFill/>
          </a:ln>
        </p:spPr>
        <p:txBody>
          <a:bodyPr wrap="square" anchor="t">
            <a:noAutofit/>
          </a:bodyPr>
          <a:lstStyle/>
          <a:p>
            <a:pPr>
              <a:spcAft>
                <a:spcPts val="1200"/>
              </a:spcAft>
            </a:pPr>
            <a:r>
              <a:rPr lang="en-US" sz="1000">
                <a:highlight>
                  <a:srgbClr val="C0C0C0"/>
                </a:highlight>
              </a:rPr>
              <a:t>Account-Balance</a:t>
            </a:r>
            <a:r>
              <a:rPr lang="en-US" sz="1000"/>
              <a:t>  </a:t>
            </a:r>
            <a:r>
              <a:rPr lang="en-US" sz="1000">
                <a:highlight>
                  <a:srgbClr val="C0C0C0"/>
                </a:highlight>
              </a:rPr>
              <a:t>Credit-Amount</a:t>
            </a:r>
            <a:r>
              <a:rPr lang="en-US" sz="1000"/>
              <a:t>  </a:t>
            </a:r>
            <a:r>
              <a:rPr lang="en-US" sz="1000">
                <a:highlight>
                  <a:srgbClr val="C0C0C0"/>
                </a:highlight>
              </a:rPr>
              <a:t>Value-Savings-Stocks</a:t>
            </a:r>
            <a:r>
              <a:rPr lang="en-US" sz="1000"/>
              <a:t>  </a:t>
            </a:r>
            <a:r>
              <a:rPr lang="en-US" sz="1000">
                <a:highlight>
                  <a:srgbClr val="C0C0C0"/>
                </a:highlight>
              </a:rPr>
              <a:t>Length-of-current-employment</a:t>
            </a:r>
            <a:endParaRPr lang="en-US" sz="1000"/>
          </a:p>
          <a:p>
            <a:pPr>
              <a:spcAft>
                <a:spcPts val="1200"/>
              </a:spcAft>
            </a:pPr>
            <a:r>
              <a:rPr lang="en-US" sz="1000">
                <a:highlight>
                  <a:srgbClr val="C0C0C0"/>
                </a:highlight>
              </a:rPr>
              <a:t>Duration-of-Credit-Month</a:t>
            </a:r>
            <a:r>
              <a:rPr lang="en-US" sz="1000"/>
              <a:t>  </a:t>
            </a:r>
            <a:r>
              <a:rPr lang="en-US" sz="1000">
                <a:highlight>
                  <a:srgbClr val="C0C0C0"/>
                </a:highlight>
              </a:rPr>
              <a:t>Payment-Status-of-Previous-Credit</a:t>
            </a:r>
            <a:r>
              <a:rPr lang="en-US" sz="1000"/>
              <a:t>  </a:t>
            </a:r>
            <a:r>
              <a:rPr lang="en-US" sz="1000">
                <a:highlight>
                  <a:srgbClr val="C0C0C0"/>
                </a:highlight>
              </a:rPr>
              <a:t>No-of-Credits-at-this-Bank</a:t>
            </a:r>
            <a:endParaRPr lang="en-US" sz="1000"/>
          </a:p>
          <a:p>
            <a:pPr>
              <a:spcAft>
                <a:spcPts val="1200"/>
              </a:spcAft>
            </a:pPr>
            <a:r>
              <a:rPr lang="en-US" sz="1000">
                <a:highlight>
                  <a:srgbClr val="C0C0C0"/>
                </a:highlight>
              </a:rPr>
              <a:t>Age-years</a:t>
            </a:r>
            <a:r>
              <a:rPr lang="en-US" sz="1000"/>
              <a:t>  </a:t>
            </a:r>
            <a:r>
              <a:rPr lang="en-US" sz="1000">
                <a:highlight>
                  <a:srgbClr val="C0C0C0"/>
                </a:highlight>
              </a:rPr>
              <a:t>Occupation</a:t>
            </a:r>
            <a:r>
              <a:rPr lang="en-US" sz="1000"/>
              <a:t>  </a:t>
            </a:r>
            <a:r>
              <a:rPr lang="en-US" sz="1000">
                <a:highlight>
                  <a:srgbClr val="C0C0C0"/>
                </a:highlight>
              </a:rPr>
              <a:t>No-of-dependents</a:t>
            </a:r>
            <a:r>
              <a:rPr lang="en-US" sz="1000"/>
              <a:t>  </a:t>
            </a:r>
            <a:r>
              <a:rPr lang="en-US" sz="1000">
                <a:highlight>
                  <a:srgbClr val="C0C0C0"/>
                </a:highlight>
              </a:rPr>
              <a:t>Type-of-apartment</a:t>
            </a:r>
            <a:endParaRPr lang="en-US" sz="1000"/>
          </a:p>
          <a:p>
            <a:pPr>
              <a:spcAft>
                <a:spcPts val="1200"/>
              </a:spcAft>
            </a:pPr>
            <a:r>
              <a:rPr lang="en-US" sz="1000">
                <a:highlight>
                  <a:srgbClr val="C0C0C0"/>
                </a:highlight>
              </a:rPr>
              <a:t>Purpose</a:t>
            </a:r>
            <a:r>
              <a:rPr lang="en-US" sz="1000"/>
              <a:t>  </a:t>
            </a:r>
            <a:r>
              <a:rPr lang="en-US" sz="1000">
                <a:highlight>
                  <a:srgbClr val="C0C0C0"/>
                </a:highlight>
              </a:rPr>
              <a:t>Instalment-per-cent</a:t>
            </a:r>
            <a:r>
              <a:rPr lang="en-US" sz="1000"/>
              <a:t>  </a:t>
            </a:r>
            <a:r>
              <a:rPr lang="en-US" sz="1000">
                <a:highlight>
                  <a:srgbClr val="C0C0C0"/>
                </a:highlight>
              </a:rPr>
              <a:t>Duration-in-Current-address</a:t>
            </a:r>
            <a:endParaRPr lang="en-US" sz="1000"/>
          </a:p>
          <a:p>
            <a:pPr>
              <a:spcAft>
                <a:spcPts val="1200"/>
              </a:spcAft>
            </a:pPr>
            <a:r>
              <a:rPr lang="en-US" sz="1000">
                <a:highlight>
                  <a:srgbClr val="C0C0C0"/>
                </a:highlight>
              </a:rPr>
              <a:t>Guarantors</a:t>
            </a:r>
            <a:r>
              <a:rPr lang="en-US" sz="1000"/>
              <a:t>  </a:t>
            </a:r>
            <a:r>
              <a:rPr lang="en-US" sz="1000">
                <a:highlight>
                  <a:srgbClr val="C0C0C0"/>
                </a:highlight>
              </a:rPr>
              <a:t>Concurrent-Credits</a:t>
            </a:r>
            <a:r>
              <a:rPr lang="en-US" sz="1000"/>
              <a:t>  </a:t>
            </a:r>
            <a:r>
              <a:rPr lang="en-US" sz="1000">
                <a:highlight>
                  <a:srgbClr val="C0C0C0"/>
                </a:highlight>
              </a:rPr>
              <a:t>Most-valuable-available-asset</a:t>
            </a:r>
            <a:r>
              <a:rPr lang="en-US" sz="1000"/>
              <a:t>  </a:t>
            </a:r>
            <a:r>
              <a:rPr lang="en-US" sz="1000">
                <a:highlight>
                  <a:srgbClr val="C0C0C0"/>
                </a:highlight>
              </a:rPr>
              <a:t>Telephone, Foreign-Worker</a:t>
            </a:r>
            <a:endParaRPr lang="en-US" sz="1000">
              <a:effectLst/>
            </a:endParaRPr>
          </a:p>
        </p:txBody>
      </p:sp>
      <p:sp>
        <p:nvSpPr>
          <p:cNvPr id="19" name="TextBox 18">
            <a:extLst>
              <a:ext uri="{FF2B5EF4-FFF2-40B4-BE49-F238E27FC236}">
                <a16:creationId xmlns:a16="http://schemas.microsoft.com/office/drawing/2014/main" id="{ADB87406-6658-3DA6-B4A8-4AE1B154676E}"/>
              </a:ext>
            </a:extLst>
          </p:cNvPr>
          <p:cNvSpPr txBox="1"/>
          <p:nvPr/>
        </p:nvSpPr>
        <p:spPr>
          <a:xfrm>
            <a:off x="1003484" y="3660571"/>
            <a:ext cx="1326761" cy="1468633"/>
          </a:xfrm>
          <a:prstGeom prst="rect">
            <a:avLst/>
          </a:prstGeom>
          <a:noFill/>
          <a:ln>
            <a:noFill/>
          </a:ln>
        </p:spPr>
        <p:txBody>
          <a:bodyPr wrap="square" anchor="t">
            <a:noAutofit/>
          </a:bodyPr>
          <a:lstStyle/>
          <a:p>
            <a:pPr marL="171450" indent="-171450">
              <a:spcAft>
                <a:spcPts val="1200"/>
              </a:spcAft>
              <a:buFont typeface="Arial" panose="020B0604020202020204" pitchFamily="34" charset="0"/>
              <a:buChar char="•"/>
            </a:pPr>
            <a:r>
              <a:rPr lang="en-US" sz="1000" b="1"/>
              <a:t>Financial Status</a:t>
            </a:r>
          </a:p>
          <a:p>
            <a:pPr marL="171450" indent="-171450">
              <a:spcAft>
                <a:spcPts val="1200"/>
              </a:spcAft>
              <a:buFont typeface="Arial" panose="020B0604020202020204" pitchFamily="34" charset="0"/>
              <a:buChar char="•"/>
            </a:pPr>
            <a:r>
              <a:rPr lang="en-US" sz="1000" b="1"/>
              <a:t>Credit History</a:t>
            </a:r>
            <a:endParaRPr lang="en-US" sz="1000"/>
          </a:p>
          <a:p>
            <a:pPr marL="171450" indent="-171450">
              <a:spcAft>
                <a:spcPts val="1200"/>
              </a:spcAft>
              <a:buFont typeface="Arial" panose="020B0604020202020204" pitchFamily="34" charset="0"/>
              <a:buChar char="•"/>
            </a:pPr>
            <a:r>
              <a:rPr lang="en-US" sz="1000" b="1"/>
              <a:t>Demographics</a:t>
            </a:r>
          </a:p>
          <a:p>
            <a:pPr marL="171450" indent="-171450">
              <a:spcAft>
                <a:spcPts val="1200"/>
              </a:spcAft>
              <a:buFont typeface="Arial" panose="020B0604020202020204" pitchFamily="34" charset="0"/>
              <a:buChar char="•"/>
            </a:pPr>
            <a:r>
              <a:rPr lang="en-US" sz="1000" b="1"/>
              <a:t>Loan Details</a:t>
            </a:r>
          </a:p>
          <a:p>
            <a:pPr marL="171450" indent="-171450">
              <a:spcAft>
                <a:spcPts val="1200"/>
              </a:spcAft>
              <a:buFont typeface="Arial" panose="020B0604020202020204" pitchFamily="34" charset="0"/>
              <a:buChar char="•"/>
            </a:pPr>
            <a:r>
              <a:rPr lang="en-US" sz="1000" b="1"/>
              <a:t>Other Factors</a:t>
            </a:r>
            <a:endParaRPr lang="en-US" sz="1000" b="0" i="0">
              <a:effectLst/>
              <a:latin typeface="-apple-system"/>
            </a:endParaRPr>
          </a:p>
        </p:txBody>
      </p:sp>
      <p:sp>
        <p:nvSpPr>
          <p:cNvPr id="20" name="TextBox 19">
            <a:extLst>
              <a:ext uri="{FF2B5EF4-FFF2-40B4-BE49-F238E27FC236}">
                <a16:creationId xmlns:a16="http://schemas.microsoft.com/office/drawing/2014/main" id="{2216CA10-452C-A433-A0F1-F5911E735CCE}"/>
              </a:ext>
            </a:extLst>
          </p:cNvPr>
          <p:cNvSpPr txBox="1"/>
          <p:nvPr/>
        </p:nvSpPr>
        <p:spPr>
          <a:xfrm>
            <a:off x="838200" y="5580818"/>
            <a:ext cx="6830961" cy="902131"/>
          </a:xfrm>
          <a:prstGeom prst="rect">
            <a:avLst/>
          </a:prstGeom>
          <a:noFill/>
          <a:ln>
            <a:noFill/>
          </a:ln>
        </p:spPr>
        <p:txBody>
          <a:bodyPr wrap="square" anchor="ctr">
            <a:noAutofit/>
          </a:bodyPr>
          <a:lstStyle/>
          <a:p>
            <a:pPr>
              <a:spcAft>
                <a:spcPts val="600"/>
              </a:spcAft>
            </a:pPr>
            <a:r>
              <a:rPr lang="en-US" sz="1200" b="1">
                <a:solidFill>
                  <a:schemeClr val="tx2">
                    <a:lumMod val="75000"/>
                  </a:schemeClr>
                </a:solidFill>
              </a:rPr>
              <a:t>Constraints </a:t>
            </a:r>
            <a:r>
              <a:rPr lang="en-US" sz="1200">
                <a:solidFill>
                  <a:schemeClr val="tx2">
                    <a:lumMod val="75000"/>
                  </a:schemeClr>
                </a:solidFill>
              </a:rPr>
              <a:t>(Impact on Model Performance)</a:t>
            </a:r>
          </a:p>
          <a:p>
            <a:pPr marL="171450" indent="-171450">
              <a:spcAft>
                <a:spcPts val="600"/>
              </a:spcAft>
              <a:buFont typeface="Arial" panose="020B0604020202020204" pitchFamily="34" charset="0"/>
              <a:buChar char="•"/>
            </a:pPr>
            <a:r>
              <a:rPr lang="en-US" sz="1100" b="0" i="0">
                <a:effectLst/>
              </a:rPr>
              <a:t>Limited past data availability  Poorly trained model, </a:t>
            </a:r>
            <a:r>
              <a:rPr lang="en-US" sz="1100" b="1" i="0">
                <a:effectLst/>
              </a:rPr>
              <a:t>Overfitting</a:t>
            </a:r>
          </a:p>
          <a:p>
            <a:pPr marL="171450" indent="-171450">
              <a:spcAft>
                <a:spcPts val="600"/>
              </a:spcAft>
              <a:buFont typeface="Arial" panose="020B0604020202020204" pitchFamily="34" charset="0"/>
              <a:buChar char="•"/>
            </a:pPr>
            <a:r>
              <a:rPr lang="en-US" sz="1100" b="0" i="0">
                <a:effectLst/>
              </a:rPr>
              <a:t>Class Imbalance: </a:t>
            </a:r>
            <a:r>
              <a:rPr lang="en-US" sz="1100" b="1" i="0">
                <a:effectLst/>
              </a:rPr>
              <a:t>Model bias</a:t>
            </a:r>
          </a:p>
        </p:txBody>
      </p:sp>
    </p:spTree>
    <p:extLst>
      <p:ext uri="{BB962C8B-B14F-4D97-AF65-F5344CB8AC3E}">
        <p14:creationId xmlns:p14="http://schemas.microsoft.com/office/powerpoint/2010/main" val="86241322"/>
      </p:ext>
    </p:extLst>
  </p:cSld>
  <p:clrMapOvr>
    <a:masterClrMapping/>
  </p:clrMapOvr>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1822</Words>
  <Application>Microsoft Macintosh PowerPoint</Application>
  <PresentationFormat>Widescreen</PresentationFormat>
  <Paragraphs>313</Paragraphs>
  <Slides>28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-apple-system</vt:lpstr>
      <vt:lpstr>Aptos</vt:lpstr>
      <vt:lpstr>Aptos Display</vt:lpstr>
      <vt:lpstr>Aptos Narrow</vt:lpstr>
      <vt:lpstr>Arial</vt:lpstr>
      <vt:lpstr>Poppins Bold</vt:lpstr>
      <vt:lpstr>Roboto</vt:lpstr>
      <vt:lpstr>Roboto Light</vt:lpstr>
      <vt:lpstr>Office Theme</vt:lpstr>
      <vt:lpstr>Trust Bank – Lending Modernization</vt:lpstr>
      <vt:lpstr>Let’s Recap</vt:lpstr>
      <vt:lpstr>Company Background &amp; Problem Statement</vt:lpstr>
      <vt:lpstr>Lending Decisions at Trust Bank - The Current Landscape </vt:lpstr>
      <vt:lpstr>Solution: AI - Based Credit Risk Assessment</vt:lpstr>
      <vt:lpstr>Proposed Target State: Digital Lending with AI</vt:lpstr>
      <vt:lpstr>Technical Approach</vt:lpstr>
      <vt:lpstr>Implementation Methodology</vt:lpstr>
      <vt:lpstr>Data for Calibration &amp; Prediction</vt:lpstr>
      <vt:lpstr>Data Inspection &amp; Cleaning</vt:lpstr>
      <vt:lpstr>Exploratory Data Analysis</vt:lpstr>
      <vt:lpstr>Feature Engineering</vt:lpstr>
      <vt:lpstr>Model Evaluation &amp; Selection</vt:lpstr>
      <vt:lpstr>Prediction and Reporting</vt:lpstr>
      <vt:lpstr>Alteryx Workflow</vt:lpstr>
      <vt:lpstr>Financials &amp; Wrap-up</vt:lpstr>
      <vt:lpstr>ROI Considerations</vt:lpstr>
      <vt:lpstr>Reference ROI</vt:lpstr>
      <vt:lpstr>Recommendations &amp; Next Steps - The “ELEVATE” Framework</vt:lpstr>
      <vt:lpstr>Challenges</vt:lpstr>
      <vt:lpstr>Reflections</vt:lpstr>
      <vt:lpstr>Thank you!</vt:lpstr>
      <vt:lpstr>References</vt:lpstr>
      <vt:lpstr>Feature Set</vt:lpstr>
      <vt:lpstr>Frequency Distribution of Categorical Features</vt:lpstr>
      <vt:lpstr>Frequency Distribution of Numerical Features</vt:lpstr>
      <vt:lpstr>Correlation Analysis</vt:lpstr>
      <vt:lpstr>Feature Importance - Gini Score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Priyadarshan Parida</dc:creator>
  <cp:lastModifiedBy>Priyadarshan Parida</cp:lastModifiedBy>
  <cp:revision>1</cp:revision>
  <dcterms:created xsi:type="dcterms:W3CDTF">2024-04-30T00:29:19Z</dcterms:created>
  <dcterms:modified xsi:type="dcterms:W3CDTF">2025-05-11T02:03:44Z</dcterms:modified>
</cp:coreProperties>
</file>